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 пищевая промышленность мира: отрасли повседневного спроса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производит одежду и продукты для каждого дня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отрасли важны для мира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 пищевая промышленность обеспечивают базовые потребности населения и формируют значительную часть повседневного товарооборота. Их развитие зависит от сырья, спроса, транспорта, торговли и уровня доходов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лёгкой промышленности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 объединяет текстильное, швейное, кожевенное, обувное, трикотажное и меховое производства. Каждое из них выполняет свою функцию в создании товаров массового спроса и готовой одежды.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отрасли особенно важны хлопок, шерсть, лён, шёлк, синтетические волокна, кожа и химические материалы. От качества и доступности сырья напрямую зависят ассортимент, себестоимость и экспортные возможности.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сосредоточены в Китае, Бангладеш, Индии, Вьетнаме, Турции и Италии. Их развитие поддерживают большие трудовые ресурсы, транспортная доступность и включённость в международные цепочки поставок.
</a:t>
            </a:r>
            <a:endParaRPr lang="en-US" sz="1186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страны делают ставку на массовый выпуск недорогой продукции, другие — на дизайн, качество и бренды. Поэтому лёгкая промышленность одновременно может быть и трудоёмкой, и высокотехнологичной.
</a:t>
            </a:r>
            <a:endParaRPr lang="en-US" sz="1186" dirty="0"/>
          </a:p>
        </p:txBody>
      </p:sp>
      <p:sp>
        <p:nvSpPr>
          <p:cNvPr id="15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рынком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тесно зависит от спроса населения, моды и скорости обновления ассортимента. Чем ближе производство к крупным рынкам сбыта, тем проще быстро реагировать на изменения потребительских предпочтений.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масштаб выпуска, но и пространственную концентрацию отрасли. Особенно заметна роль стран с крупной рабочей силой и экспортной специализацией.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мирового текстильного производства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Азии подтверждает перенос текстильного производства в страны с массовым трудом и устойчивыми поставками сырья.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общим оценкам структуры мирового текстильного производства; точные доли зависят от методики подсчёта.
</a:t>
            </a:r>
            <a:endParaRPr lang="en-US" sz="8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выращивают в тёплых районах, где достаточно солнечного света и воды. После сбора сырьё проходит первичную обработку и отправляется на предприятия, где из волокна получают пряжу и ткани.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где начинается ткань
</a:t>
            </a:r>
            <a:endParaRPr lang="en-US" sz="158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материал лежит в основе повседневной одежды, домашнего текстиля и многих видов ткани. Его значение особенно велико там, где текстильная промышленность опирается на крупные объёмы производства и экспорт.
</a:t>
            </a:r>
            <a:endParaRPr lang="en-US" sz="101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плантации до готовой одежды
</a:t>
            </a:r>
            <a:endParaRPr lang="en-US" sz="124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Хлопководство требует длительного вегетационного периода, внимательного ухода и значительных трудовых затрат. Поэтому на фотографиях хлопковых полей особенно выразительно смотрятся сбор урожая, полив и этапы переработки сырья.
</a:t>
            </a:r>
            <a:endParaRPr lang="en-US" sz="1051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климат как условие урожая
</a:t>
            </a:r>
            <a:endParaRPr lang="en-US" sz="123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Хлопок: материал, который связывает поле и фабрику
</a:t>
            </a:r>
            <a:endParaRPr lang="en-US" sz="16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лёгкой промышленности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мировой лёгкой промышленности.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страны сочетают специализацию, организацию производства и место в международной торговле.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рынок делится между массовым производством, контрактным выпуском и премиальными брендами; экспорт часто опирается на дешёвый труд и порты.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предприятий лёгкой промышленности
</a:t>
            </a:r>
            <a:endParaRPr lang="en-US" sz="184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Швейные и обувные предприятия тяготеют к районам с многочисленной рабочей силой. Здесь особенно важны квалификация работников, невысокая стоимость труда и устойчивый набор персонала.
</a:t>
            </a:r>
            <a:endParaRPr lang="en-US" sz="933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сырьевой базе и удобным транспортным путям снижает издержки доставки. Это особенно важно для отраслей, где сырьё и готовая продукция многократно перемещаются между странами.
</a:t>
            </a:r>
            <a:endParaRPr lang="en-US" sz="961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сырьё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модной и брендированной продукции выгодно размещать рядом с крупными городами и торговыми центрами. Так проще быстрее менять ассортимент и реагировать на спрос покупателей.
</a:t>
            </a:r>
            <a:endParaRPr lang="en-US" sz="961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сбыта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электроэнергия и низкие производственные расходы повышают конкурентоспособность предприятия. Для многих стран именно это становится основой специализации на внешнем рынке.
</a:t>
            </a:r>
            <a:endParaRPr lang="en-US" sz="981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издержки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сырья в лёгкой промышленности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технологический цикл от поступления сырья до продажи готовой продукции.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пищевой промышленности
</a:t>
            </a:r>
            <a:endParaRPr lang="en-US" sz="2444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Сельскохозяйственное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начинается с поступления зерна, молока, мяса, рыбы, сахара, масла и других видов сырья. Именно качество исходного продукта во многом определяет дальнейшую переработку.
</a:t>
            </a:r>
            <a:endParaRPr lang="en-US" sz="1141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сырьё превращается в продукты, пригодные для длительного хранения, транспортировки и продажи. Здесь особенно важны санитарные нормы, охлаждение и технологическая дисциплина.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отрасли входят мукомольная, мясная, молочная, рыбная, сахарная, масложировая, консервная, хлебопекарная, кондитерская и напиточная подотрасли. Они обслуживают разные сегменты потребления.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Сбыт и потребительский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продукция поступает в крупные города, торговые сети, транспортные узлы и регионы устойчивого спроса. Здесь решающую роль играют логистика, сроки доставки и хранение.
</a:t>
            </a:r>
            <a:endParaRPr lang="en-US" sz="11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выделяются не только общим объёмом переработки, но и специализацией: мясной, молочной, сахарной, масложировой, рыбной или напиточной.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и страны пищевой промышленности мира
</a:t>
            </a:r>
            <a:endParaRPr lang="en-US" sz="2178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крупные рынки с развитой переработкой и логистикой; при этом отдельные страны сильны в узких сегментах и экспорте.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общим представлениям о масштабе пищевой промышленности; показатели приведены как условный индекс.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сельского хозяйства и пищевой промышленности
</a:t>
            </a:r>
            <a:endParaRPr lang="en-US" sz="192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к сырью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поставляет зерно, молоко, мясо, овощи и фрукты, а пищевая промышленность превращает их в сырьё, пригодное для хранения, переработки и последующей реализации на рынке.
</a:t>
            </a:r>
            <a:endParaRPr lang="en-US" sz="1206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урожая продукция часто проходит через элеваторы, холодильные склады и сортировочные пункты, где сохраняются качество, безопасность и ритмичность поставок для перерабатывающих предприятий.
</a:t>
            </a:r>
            <a:endParaRPr lang="en-US" sz="1206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сырьё превращается в муку, консервы, молочные продукты, мясные полуфабрикаты и напитки; упаковка помогает сохранить свойства товара и облегчает его транспортировку.
</a:t>
            </a:r>
            <a:endParaRPr lang="en-US" sz="1295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к потребителю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Завершающее звено цепочки — логистика, оптовая торговля и розничные сети, которые связывают производителей, склады и магазины, обеспечивая доступность продуктов для городов и сельских районов.
</a:t>
            </a:r>
            <a:endParaRPr lang="en-US" sz="12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производители продуктов питания
</a:t>
            </a:r>
            <a:endParaRPr lang="en-US" sz="2278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Китай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опираются на огромный внутренний рынок, развитую перерабатывающую базу и мощную транспортную систему, поэтому производят широкий спектр продуктов для внутреннего потребления и экспорта.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Франция, Нидерланды и Италия заметны в выпуске молочной, мясной, кондитерской и напиточной продукции, где особенно важны качество, бренд и высокая глубина переработки.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Аргентина выделяются переработкой мяса, сои и сахара; их конкурентоспособность поддерживают крупные аграрные районы, развитый экспорт и ориентация на мировые рынки сырья.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Азия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известна производством чая, специй, риса и других массовых товаров, а в Азии в целом быстро растут мощности по переработке продуктов для внутреннего спроса и вывоза.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лёгкой и пищевой промышленности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экономической географии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две отрасли по сырью, размещению, организации труда и экологическим последствиям.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 сильнее зависит от дешёвой рабочей силы и дизайнерского спроса, а пищевая — от аграрной базы, санитарных требований и скорости доставки.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и глобальные цепочки поставок
</a:t>
            </a:r>
            <a:endParaRPr lang="en-US" sz="1867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этапов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мировой экономике сырьё, переработка и продажа нередко происходят в разных странах, поэтому товар проходит длинный путь от производителя сырья до конечного покупателя.
</a:t>
            </a:r>
            <a:endParaRPr lang="en-US" sz="1304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торговлю влияют тарифы, таможенные процедуры, стандарты качества и соглашения между государствами; именно они определяют, насколько быстро и выгодно товар движется через границы.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швейных и обувных товаров особенно важны международные заказы, стоимость труда и наличие портов, потому что производство часто выстраивается по контрактной схеме.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продовольственной торговле решающими становятся санитарные и ветеринарные нормы, а также условия хранения, ведь безопасность и свежесть продукции напрямую связаны с её конкурентоспособностью.
</a:t>
            </a:r>
            <a:endParaRPr lang="en-US" sz="11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относительные уровни экспортной направленности: чем выше значение, тем сильнее отрасль зависит от внешних заказов и международной торговли.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ориентация отраслей и стран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экспортно ориентированы страны с массовым контрактным производством, а развитые экономики чаще совмещают экспорт с ёмким внутренним рынком.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на основе общих отраслевых тенденций ВТО, FAO и обзоров мировой торговли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автоматизация в отрасли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лёгкой промышленности цифровые программы помогают создавать модели одежды, рассчитывать раскрой и быстрее менять ассортимент, сокращая ошибки на этапе подготовки производства и уменьшая расход материалов.
</a:t>
            </a:r>
            <a:endParaRPr lang="en-US" sz="848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проектирование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Высокоточные раскройные комплексы позволяют использовать ткань экономнее, повышают скорость выпуска изделий и делают производство более стабильным, особенно при больших объёмах заказов и коротких сроках поставки.
</a:t>
            </a:r>
            <a:endParaRPr lang="en-US" sz="848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Автоматизированный крой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пищевой промышленности автоматизированные линии сортируют сырьё, проводят термообработку, фасовку и упаковку, а датчики отслеживают температуру, влажность и качество на каждом этапе.
</a:t>
            </a:r>
            <a:endParaRPr lang="en-US" sz="952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контроль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маркировки и цифрового учёта помогают отследить происхождение сырья, путь партии и условия хранения, что особенно важно для безопасности продуктов и доверия покупателей.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Прослеживаемость продукции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социальные проблемы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 химические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 потребляет много воды и использует красители, поэтому при слабом контроле возникают загрязнение сточных вод, накопление отходов и ухудшение состояния окружающих территорий.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отходы и 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создаёт большое количество упаковочного мусора, а также потери продукции при транспортировке и хранении; это увеличивает нагрузку на свалки и инфраструктуру переработки.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отдельных предприятиях сохраняются низкая оплата, высокая интенсивность работы и сезонная занятость, особенно там, где производство зависит от внешних заказов и колебаний спроса.
</a:t>
            </a:r>
            <a:endParaRPr lang="en-US" sz="1265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международных контрактов делает некоторые страны чувствительными к изменениям на мировом рынке: сокращение заказов сразу отражается на занятости, доходах и стабильности предприятий.
</a:t>
            </a:r>
            <a:endParaRPr lang="en-US" sz="11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экологизации производства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последовательные меры, снижающие ресурсные потери и экологическую нагрузку в лёгкой и пищевой промышленности.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отраслей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Урбанизация, увеличение доходов и расширение среднего класса в Азии и Африке поддерживают спрос на одежду, обувь, готовые продукты и товары повседневного потребления.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Перспективными становятся экологичные материалы, более безопасная упаковка и технологии, которые уменьшают расход воды, энергии и сырья без потери качества готовой продукции.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прослеживаемость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Маркировка, автоматизированный учёт и контроль цепочек поставок помогают повышать доверие покупателей, быстрее выявлять нарушения и точнее управлять запасами на складах и заводах.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Добавленная стоимость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стремятся не только экспортировать сырьё, но и развивать переработку, дизайн и бренды, чтобы получать больше дохода и укреплять позиции на мировом рынке.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 пищевая промышленность обеспечивают повседневные потребности людей, связывают сельское хозяйство с рынком и остаются важными для занятости, торговли и устойчивого развития стран.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2026-06-03T01:29:00Z</dcterms:created>
  <dcterms:modified xsi:type="dcterms:W3CDTF">2026-06-03T01:29:00Z</dcterms:modified>
</cp:coreProperties>
</file>