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взаимодействия: конкуренция, хищничество и паразитизм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влияют друг на друга и почему это важно для экосистем?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объясняют, как в природе распределяются ресурсы, формируются пищевые цепи и сохраняется устойчивость экосистем. Понимание конкуренции, хищничества и паразитизма помогает связать школьную экологию с реальными процессами в природе, сельском хозяйстве и медицине.
</a:t>
            </a:r>
            <a:endParaRPr lang="en-US" sz="1397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биотические взаимодействия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как часть среды обитания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отражают воздействие организмов друг на друга внутри вида и между разными видами. Они определяют, какие особи выживут, размножатся и займут определённую экологическую нишу.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живого на живое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меняют численность популяций, усиливают соперничество за ресурсы и могут приводить к появлению приспособлений, повышающих шансы на выживание в конкретной среде.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популяций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биотические связи всегда действуют вместе с абиотическими условиями: температурой, освещённостью, влажностью и составом почвы. Именно их сочетание формирует реальные условия существования вида.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факторов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 лежат в основе структуры сообществ, поэтому без их учёта невозможно понять, как устроены экосистемы и почему они изменяются со временем.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экологических связей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становятся неблагоприятными или ресурсы распределяются неравномерно, виды могут смещать границы ареала, уходить в другие места обитания или менять активность.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ареалов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связи особенно важны для темы урока: именно они сильнее всего влияют на численность и распределение видов.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 отрицательных взаимодействий подчёркивает их роль в регулировании сообществ и естественном отборе.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биотических взаимодействий; обобщённая схема для школьного курса биологии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биотических взаимодействий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как борьба за ограниченные ресурсы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тогда, когда разные организмы нуждаются в одних и тех же ограниченных ресурсах: пище, свете, воде, пространстве, укрытиях или партнёрах для размножения.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соперничества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 растущие растения в лесу вынуждены соперничать за свет, влагу и место для корней. Поэтому часть побегов развивается лучше, а более слабые отстают в росте.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появляется между разными видами, если их экологические ниши частично перекрываются. Тогда каждый вид старается занять более выгодное положение в среде.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форма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острой бывает конкуренция между особями одного вида, потому что их потребности максимально сходны. В таких условиях сильнее проявляются различия в способности находить и использовать ресурс.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форма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дефицит ресурса приводит к изменению численности, поведения и распределения видов.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конкуренции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78729"/>
            <a:ext cx="4356600" cy="1825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 конкуренции показывает, что обе они ограничивают рост популяций, но действуют по-разному.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усиливает саморегуляцию, а межвидовая чаще приводит к разделению ресурсов или вытеснению одного вида другим.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 и биологии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 межвидовая конкуренция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как способ питания и регуляции численности
</a:t>
            </a:r>
            <a:endParaRPr lang="en-US" sz="2307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18822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отношения регулируют численность популяций и поддерживают пищевые цепи и пищевые сети. Без хищников многие виды жертв могли бы резко увеличивать численность.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507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экосистеме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783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жертв формируются приспособления, снижающие риск поедания: скорость, маскировка, панцирь, шипы, стайное поведение и предупреждающая окраска.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1468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жертв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84163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 — волк и олень, сова и мышь, паук и муха, щука и карась. Они хорошо показывают, как питание одного вида зависит от другого.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652663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3805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жертвы постоянно воздействуют друг на друга, поэтому их признаки нередко развиваются как ответные изменения в ходе коэволюции.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6490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видов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878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 — это связь, при которой один организм ловит, убивает и поедает другой. Для хищника это источник энергии, для жертвы — потеря жизни.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6563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взаимодействия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пиков численности показывает, что изменения в одной популяции сначала отражаются на другой, а не происходят одновременно.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согласуются с моделью Лотки — Вольтерры и демонстрируют зависимость популяций при достатке ресурсов.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Лотки — Вольтерры; упрощённая учебная иллюстрация популяционной динамики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системы хищник — жертва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хищников и жертв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хищников часто развиты острые зубы, когти, яд, быстрое реагирование, острое зрение и обоняние. Эти признаки помогают обнаруживать, догонять и захватывать добычу.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хищника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«соревнование» между хищником и жертвой приводит к коэволюции: улучшение приспособлений у одного вида вызывает ответные изменения у другого.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коэволюции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Стайное поведение уменьшает риск быть пойманной: хищнику труднее выделить одну особь среди многих, а шансы на спасение у жертвы заметно возрастают.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группе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Жертвы, в свою очередь, используют скорость, маскировку, покровительственную окраску, панцирь, шипы и предупреждающую окраску. Всё это снижает вероятность поедания.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длительное использование организма хозяина
</a:t>
            </a:r>
            <a:endParaRPr lang="en-US" sz="2283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 — это связь, при которой один организм получает питание, защиту или среду обитания за счёт другого. Хозяин при этом ослабевает, но обычно не погибает сразу.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взаимодействия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паразиты контактируют с хозяином лишь на отдельных стадиях или во время питания. Постоянные паразиты связаны с ним длительно и нередко проходят весь жизненный цикл.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связи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Эктопаразиты обитают на поверхности тела хозяина: на коже, перьях, шерсти или листьях растений. Эндопаразиты живут внутри организма, используя его ткани, кровь или питательные вещества.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паразиты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 — пример растения-паразита: она использует соки хозяина и ослабляет его развитие. Такие виды особенно хорошо показывают, что паразитизм встречается не только у животных.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растения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клещи, вши, аскарида и бычий цепень. Они по-разному воздействуют на хозяина, но всегда снижают его жизнеспособность, рост или нормальную работу органов.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передачи, развития и перехода паразита к новому хозяину; на примере отражён общий принцип, характерный для многих паразитических организмов.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паразита и заражение хозяина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41001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паразитизм у животных и растений
</a:t>
            </a:r>
            <a:endParaRPr lang="en-US" sz="1179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живёт паразит, какой вред он наносит и чем отличаются основные формы паразитизма.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паразитизма различаются местом обитания, но сходны по итоговому эффекту: хозяин теряет ресурсы и становится менее жизнеспособным.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паразитизма и их примеры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отрицательных взаимодействий
</a:t>
            </a:r>
            <a:endParaRPr lang="en-US" sz="2386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взаимодействия не позволяют одному виду бесконтрольно увеличивать численность и полностью подчинять сообщество. Это поддерживает разнообразие видов и сохраняет место для менее конкурентоспособных организмов.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доминирования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Конкуренция, хищничество и паразитизм снижают плотность популяций, когда ресурсы ограничены. Благодаря этому экосистемы избегают резких перекосов и легче сохраняют относительное равновесие.
</a:t>
            </a:r>
            <a:endParaRPr lang="en-US" sz="1075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давление со стороны соперников, хищников и паразитов закрепляет полезные признаки. Выживают особи с лучшими приспособлениями, поэтому биотические связи становятся важным фактором естественного отбора.
</a:t>
            </a:r>
            <a:endParaRPr lang="en-US" sz="1075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отбора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делают экосистемы динамичными, а не статичными: численность видов меняется, но сообщество остаётся целостным. Именно это помогает природе приспосабливаться к изменению условий среды.
</a:t>
            </a:r>
            <a:endParaRPr lang="en-US" sz="1075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 не абсолютный ущерб, а типичный характер воздействия каждого взаимодействия на популяции в условиях дефицита ресурсов и высокой плотности.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процесса заметно ограничивают рост популяций, но делают это по-разному: через взаимное торможение, колебания численности или постепенное ослабление хозяина.
</a:t>
            </a:r>
            <a:endParaRPr lang="en-US" sz="1384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биотических взаимодействий по школьному курсу экологии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трёх взаимодействий на популяции
</a:t>
            </a:r>
            <a:endParaRPr lang="en-US" sz="24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дереве можно увидеть несколько видов птиц, но они не используют один и тот же ресурс одинаково. Один вид кормится у ствола, другой — на верхних ветвях, третий — в кроне, поэтому прямое соперничество ослабевает.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 одном дереве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вида слишком похожи по потребностям, один из них постепенно вытесняет другой. Тогда выживание зависит от тонких различий: времени кормления, размера добычи или выбора участка обитания.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ниша становится узкой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Конкурентное исключение и разделение экологических ниш
</a:t>
            </a:r>
            <a:endParaRPr lang="en-US" sz="22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биотических взаимодействий для человека
</a:t>
            </a:r>
            <a:endParaRPr lang="en-US" sz="255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связей между организмами помогает защищать урожай. Хищники, паразиты и другие естественные враги вредителей используются как биологические средства контроля без лишней химической нагрузки.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 подсказывают, как поддерживать устойчивость экосистем. Управление численностью вредных организмов должно учитывать последствия для всей сети связей, а не только для одного вида.
</a:t>
            </a:r>
            <a:endParaRPr lang="en-US" sz="973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управление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 такие знания позволяют сохранять полезные виды и не нарушать пищевые связи. Это особенно важно при охране редких хищников и чувствительных природных сообществ.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паразитизма важно для профилактики инфекций и инвазий. Оно связано с гигиеной, безопасной водой, санитарным контролем и снижением контакта с переносчиками заболеваний.
</a:t>
            </a:r>
            <a:endParaRPr lang="en-US" sz="1083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связывает биологические взаимодействия с последствиями для природы и человека и показывает, почему экология имеет прикладное значение.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 экосистем и хозяйства
</a:t>
            </a:r>
            <a:endParaRPr lang="en-US" sz="26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04290"/>
            <a:ext cx="4356600" cy="1774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кто выигрывает, кто несёт потери и как проявляется каждое отрицательное взаимодействие в природе.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взаимодействие ограничивает численность организмов, но механизмы различны: соперничество, прямое поедание и длительное использование хозяина.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биотических взаимодействий в школьной экологии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 конкуренции, хищничества и паразитизма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 — ключ к пониманию экосистем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Конкуренция, хищничество и паразитизм не просто описывают отношения между организмами: они объясняют, как формируются сообщества, поддерживаются равновесие и разнообразие, а также почему природа остаётся динамичной.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2026-06-02T00:59:31Z</dcterms:created>
  <dcterms:modified xsi:type="dcterms:W3CDTF">2026-06-02T00:59:31Z</dcterms:modified>
</cp:coreProperties>
</file>