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Электроэнергетика: как устроен путь энергии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электричества от станции до розетки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электричество нельзя просто хранить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обеспечивает производство и доставку электричества, а её главная особенность — постоянный баланс между выработкой и потреблением.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электричество в розетке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на 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электростанции энергия топлива, воды или другого источника превращается в электричество. Затем оно поступает в сеть и начинает длинный путь к потребителю.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сеть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линиям электропередачи электричество идёт через подстанции, где напряжение меняют для разных участков сети. Так энергия может пройти большие расстояния с меньшими потерями.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квартире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электричество питает освещение, холодильник, зарядки и компьютер. Каждый прибор получает энергию только тогда, когда сеть работает без сбоев и перебоев.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сбой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одном участке случается авария, отключение может затронуть не один дом, а целый район. Поэтому сеть строят с защитой и резервом.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6181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88425"/>
            <a:ext cx="252900" cy="22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в энергосистеме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вырабатывают энергию и подают её в сеть. Их задача — обеспечить нужный объём мощности в любой момент, когда растёт или снижается спрос.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электропередачи и подстанции переносят электричество на большие расстояния. Они связывают станции с городами, посёлками и предприятиями, сохраняя рабочие параметры сети.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Распределительные сети доставляют электричество прямо в кварталы, школы, магазины и дома. На этом уровне особенно важно, чтобы напряжение было подходящим для потребителей.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от станции до потребителя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энергии от производства до конечного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разные станции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тепловых станциях топливо сжигают, чтобы получить тепло и пар. Пар вращает турбину, а генератор превращает движение в электрический ток.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гидроэлектростанциях поток воды приводит в движение турбины. Чем сильнее напор и расход воды, тем больше энергии может выработать станция.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атомных станциях тепло выделяется при делении ядер, затем тоже используется для получения пара. Дальше процесс похож: турбина вращает генератор.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у всех станций один: сначала получают механическое движение или тепло, а затем преобразуют его в электричество для сети.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 и изменения выработки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генерация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ясный день солнечные панели вырабатывают больше энергии, а в пасмурную погоду их мощность падает. Это зависит от освещённости и длины дня.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ветра меняется быстрее, чем погода в целом. Когда ветер усиливается, турбины дают больше энергии; при затишье выработка заметно снижается.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колебаний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 энергосистеме постоянно следят за прогнозом и заранее готовят другие источники или резерв, чтобы поддерживать нужный баланс.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для стабильной работы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Аккумуляторы могут быстро отдавать энергию, когда спрос резко возрастает. Они полезны для кратковременного сглаживания пиков и поддержки сети.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мощности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мощности держат наготове, чтобы включить их при нехватке энергии или неожиданном росте нагрузки. Это повышает устойчивость всей системы.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Сглаживание пиков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решения работают как домашний запас воды: если расход увеличился, система не остаётся без поддержки и успевает отреагировать.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избытка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Накопители помогают использовать избыток энергии, например в часы слабого спроса. Позже её можно вернуть в сеть, когда потребуется больше электричества.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подстанций в энергосистеме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Подстанция получает электричество с одним напряжением и переводит его на другой уровень. Так сеть может передавать энергию дальше или безопасно подводить её к потребителям.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дальних линий напряжение повышают. При этом ток становится меньше, а значит, уменьшаются потери в проводах и нагрев оборудования.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 для 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домам напряжение понижают до безопасного уровня. Это нужно, чтобы электричество подходило для бытовых приборов и обычной городской сети.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электропередачи на больших расстояниях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напряжение, тем меньше потери при передаче на большие расстояния.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принцип: при увеличении напряжения потери на передачу резко снижаются, поэтому магистральные линии работают на высоких уровнях напряжения.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принципу передачи электроэнергии; точные значения зависят от линии и режима работы
</a:t>
            </a:r>
            <a:endParaRPr lang="en-US" sz="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напряжение в бытовой сети — 230 В; именно оно позволяет безопасно питать обычные приборы в доме.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 29322-2014 «Напряжения стандартные»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230 В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напряжение, которое подводят к большинству домашних розеток.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управляют энергосистемой каждый день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диспетчеры в реальном времени согласуют выработку и спрос, чтобы энергосистема работала устойчиво.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энергосистеме России и многих других стран номинальная частота составляет 50 Гц; отклонение сразу отражается на работе оборудования.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 32144-2013 «Электрическая энергия. Совместимость технических средств. Нормы качества электрической энергии»
</a:t>
            </a:r>
            <a:endParaRPr lang="en-US" sz="615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Гц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частота, которую система должна удерживать почти без отклонений.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Реле постоянно сравнивают фактические параметры сети с допустимыми. Если ток слишком большой, напряжение опасно растёт или появляется короткое замыкание, защита срабатывает автоматически и без задержки.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повреждения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отключает только повреждённый участок, а не всю линию. Благодаря этому другие потребители продолжают получать электричество, а авария не распространяется дальше по сети.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после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отключения специалисты проверяют оборудование, находят причину и только потом возвращают участок в работу. Такой порядок уменьшает риск повторной аварии и защищает людей.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сети: реле и автоматика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заранее уменьшают риск аварий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аварий строится на нескольких мерах: резерве, осмотрах, ремонте и контроле оборудования. Вместе они уменьшают вероятность отключений и помогают заметить неисправность заранее.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находят слабое место, тем меньше шанс, что небольшая неисправность превратится в серьёзное отключение.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надёжности электроэнергетических систем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важно удерживать напряжение близким к норме: даже заметные отклонения ухудшают работу техники и ускоряют её износ.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 32144-2013 «Электрическая энергия. Совместимость технических средств. Нормы качества электрической энергии»
</a:t>
            </a:r>
            <a:endParaRPr lang="en-US" sz="615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±10%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номинального напряжения — это предел, в котором качество электроэнергии считается допустимым.
</a:t>
            </a:r>
            <a:endParaRPr lang="en-US" sz="2095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413" y="1478850"/>
            <a:ext cx="197775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8638" y="1478850"/>
            <a:ext cx="197775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в повседневной жизни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без лишнего расхода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Выключенный свет в пустой комнате кажется мелочью, но в масштабе школы и дома такие действия заметно сокращают лишнее потребление и нагрузку на сеть.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холодильник открывают надолго, он тратит больше энергии на повторное охлаждение. Быстро брать нужное и сразу закрывать дверцу — простая и полезная привычка.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Отключать зарядки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Зарядное устройство, оставленное в розетке, продолжает расходовать энергию. Если вынимать его после зарядки, можно уменьшить ненужное потребление и продлить срок службы устройства.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дневной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стоит пользоваться естественным освещением, когда это возможно. Это помогает экономить электричество и делает помещение более комфортным для глаз.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сети в будущем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на 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линиях появляются датчики, которые передают данные о состоянии оборудования почти мгновенно. Если что-то меняется, специалисты видят это раньше, чем возникнет заметная поломка. Так сеть становится похожа на систему с постоянным наблюдением.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учёт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счётчик помогает точнее учитывать потребление и замечать необычные скачки нагрузки. Это удобно и для энергокомпаний, и для пользователей: данные становятся понятнее, а управление — точнее.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сеть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сеть подключают новые источники энергии, важно быстрее распределять нагрузку между разными участками. Автоматика и обмен данными помогают системе гибко подстраиваться под изменения погоды и спроса.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безопасное поведение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могут влиять на окружающую среду через выбросы, поэтому важно использовать очистку, контроль и современные технологии. Чем точнее работает оборудование, тем меньше его воздействие на природу.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дистанция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проводов и подстанций нельзя играть, трогать оборудование или подходить слишком близко. Электричество может быть опасным даже без видимых признаков неисправности.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об 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замечен оборванный провод, искрение или повреждённая опора, нужно сразу сообщить взрослым и не приближаться. Правильное поведение помогает избежать травм и новых аварий.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розетке — результат большой системы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 — это слаженная система, где производство, передача, распределение и управление работают вместе. Надёжность держится на балансе, защите, резерве и строгих правилах безопасности.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2026-07-26T23:47:45Z</dcterms:created>
  <dcterms:modified xsi:type="dcterms:W3CDTF">2026-07-26T23:47:45Z</dcterms:modified>
</cp:coreProperties>
</file>