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840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helped my grandma yesterday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Today we learn a tiny story about helping grandma yesterday.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458400" y="378900"/>
            <a:ext cx="60855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будет в истории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показывает обычный день ребёнка, который помог бабушке. Мы увидим слово yesterday, форму Past Simple и вопрос Did. Всё будет на простых примерах и коротких фразах.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фразу по частям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фраза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helped my grandma yesterday переводится как «Вчера я помог (ла) бабушке». Она рассказывает об одном уже завершённом действии и звучит очень просто.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это сделал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слово I показывает, кто действует. Это герой истории, который всё сделал сам и говорит о себе коротко и понятно.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произошло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helped сообщает о действии в прошлом. Оно показывает, что помощь уже была, а не происходит сейчас.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и когда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my grandma yesterday уточняют, кому помогли и когда это было. Вместе они делают рассказ маленьким, ясным и законченным.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Слово-подсказка yesterday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548525" y="14015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Yesterday значит «вчера». Это слово сразу подсказывает, что действие уже закончилось и относится к прошлому, а не к сегодняшнему дню.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1548525" y="26367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Past Simple такие подсказки встречаются часто: yesterday, last week, last year. Они помогают быстро понять время действия без лишних вопросов.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1548525" y="38719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главное слово — yesterday. Как только оно появляется, мы знаем: нужно говорить о том, что уже произошло.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 → helped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5100" y="1640125"/>
            <a:ext cx="61794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help в настоящем времени меняется на helped в прошлом. В конце появляется -ed, и это как маленький сигнал: действие уже случилось.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5100" y="3099522"/>
            <a:ext cx="61794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младших школьников -ed удобно запомнить как значок прошлого. Увидел его — значит, речь идёт о вчерашнем или уже завершённом действии.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Позитивная фраза без сложностей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 что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предложение строится без хитростей: I helped my grandma yesterday. Сначала мы называем того, кто действует, а потом показываем само действие.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помогли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идёт my grandma — тот, кому помогли. Эта часть отвечает на вопрос «кому?», и предложение сразу становится понятным.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было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добавляется yesterday, чтобы сказать, когда это было. Так рассказ получает время и звучит как короткая история из жизни.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здесь не меняется. Если помнить схему, можно говорить быстро и не путаться даже в очень коротком рассказе.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 отрицание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1300" y="1377263"/>
            <a:ext cx="3651000" cy="3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didn’t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строится так: I didn’t help my grandma yesterday. Слово didn’t показывает, что действие не произошло, хотя мы говорим о прошлом.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948500" y="1377263"/>
            <a:ext cx="3651000" cy="3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без -ed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didn’t глагол остаётся в обычной форме help. Здесь не нужно добавлять helped, потому что отрицание уже показывает прошлое действие.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задать вопрос Did…?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548525" y="14015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начинается со слова Did. Оно первым подаёт сигнал: сейчас будет не рассказ, а вопрос о прошлом.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1548525" y="26367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Did идёт I, а затем help без -ed. Такой порядок помогает быстро построить правильный вопрос и не перепутать форму глагола.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1548525" y="38719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ставится вопросительный знак. Он показывает, что нужно ответить, а не просто продолжить историю.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 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два шаблона: вопрос о прошлом и короткий рассказ о том, что уже было.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0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6931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42056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9806" y="1638300"/>
            <a:ext cx="1326989" cy="133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8500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помощь
</a:t>
            </a:r>
            <a:pPr algn="ctr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открывает корзинку и улыбается: сегодня в доме будет порядок. Рядом стоят слова help, clean и house — они легко собираются в короткий рассказ о помощи дома. А ещё здесь удобно вспомнить yesterday, потому что всё уже произошло.
</a:t>
            </a:r>
            <a:endParaRPr lang="en-US" sz="1057" dirty="0"/>
          </a:p>
        </p:txBody>
      </p:sp>
      <p:sp>
        <p:nvSpPr>
          <p:cNvPr id="10" name="Text 2"/>
          <p:cNvSpPr txBox="1"/>
          <p:nvPr/>
        </p:nvSpPr>
        <p:spPr>
          <a:xfrm>
            <a:off x="2345925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 ужин
</a:t>
            </a:r>
            <a:pPr algn="ctr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кухне бабушка ставит кастрюлю, а рядом лежит слово cook. Ученик может рассказать, как они вместе готовили суп или ужин. Такие простые действия помогают быстро запомнить Past Simple без лишних сложностей.
</a:t>
            </a:r>
            <a:endParaRPr lang="en-US" sz="1133" dirty="0"/>
          </a:p>
        </p:txBody>
      </p:sp>
      <p:sp>
        <p:nvSpPr>
          <p:cNvPr id="11" name="Text 3"/>
          <p:cNvSpPr txBox="1"/>
          <p:nvPr/>
        </p:nvSpPr>
        <p:spPr>
          <a:xfrm>
            <a:off x="4591050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прогулка начинается с улыбки: бабушка и ребёнок идут рядом, а глагол walk сразу подходит к этой картинке. Слово grandma делает историю тёплой и очень личной, как маленький семейный фильм.
</a:t>
            </a:r>
            <a:endParaRPr lang="en-US" sz="1170" dirty="0"/>
          </a:p>
        </p:txBody>
      </p:sp>
      <p:sp>
        <p:nvSpPr>
          <p:cNvPr id="12" name="Text 4"/>
          <p:cNvSpPr txBox="1"/>
          <p:nvPr/>
        </p:nvSpPr>
        <p:spPr>
          <a:xfrm>
            <a:off x="6838800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дороге в библиотеку
</a:t>
            </a:r>
            <a:pPr algn="ctr" indent="0" marL="0">
              <a:lnSpc>
                <a:spcPct val="100000"/>
              </a:lnSpc>
              <a:buNone/>
            </a:pPr>
            <a:r>
              <a:rPr lang="en-US" sz="73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бабушку нужно проводить в библиотеку или помочь ей с делами по пути. Тогда пригодится слово library, а рядом — help и yesterday. Из этих слов легко собрать новый короткий рассказ, не меняя знакомый шаблон.
</a:t>
            </a:r>
            <a:endParaRPr lang="en-US" sz="1103" dirty="0"/>
          </a:p>
        </p:txBody>
      </p:sp>
      <p:sp>
        <p:nvSpPr>
          <p:cNvPr id="13" name="Text 5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 рассказа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история шаг за шагом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Yesterday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происходит главное событие: вчера я помог (ла) бабушке. Это начало истории, с которого сразу понятно, что речь идёт о прошлом.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Then we cooked soup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мы сварили суп. Шаг остаётся коротким, но он делает рассказ живее и помогает увидеть последовательность действий.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cleaned the house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мы убрали дом. Это второе действие показывает, что история продолжается и в ней уже есть ещё одно простое дело.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Finally we walked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мы пошли в парк. Финал завершает маленькую историю и показывает, что день закончился спокойно и хорошо.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начала к финалу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короткий рассказ в Past Simple движется от первого события к завершению.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219" y="1155650"/>
            <a:ext cx="22275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295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7256" y="1155650"/>
            <a:ext cx="259875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для рассказа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помогает сразу открыть рассказ и показать, что это первое событие. После него легко поставить действие в прошлом и не запутаться в начале истории.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Then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Then соединяет события друг за другом. Это слово особенно полезно, когда в истории несколько простых действий, и нужно показать, что они идут по порядку.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Finally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Finally красиво завершает рассказ. Оно подсказывает слушателю, что история подходит к концу, а последнее действие или результат звучат как аккуратная точка.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картинка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 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картинку с бабушкой и подпиши её словом grandma. Так легче запомнить, кто участвует в истории, и быстро собрать предложение без лишних слов.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делали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соедини действия с картинками: help, clean, cook, walk. Эти глаголы хорошо подходят к теме и помогают увидеть, что именно делал герой вчера.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происходило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запомни house. Это слово связывает действие и место, поэтому рассказ становится понятнее: сначала работа, потом порядок, а дом уже чистый и аккуратный.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забывай главную пару: help + yesterday. Она сразу показывает прошлое время, будто маленькая подсказка говорит: «Это уже случилось вчера».
</a:t>
            </a:r>
            <a:endParaRPr lang="en-US" sz="13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ведут к Past Simple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подсказки помогают выбрать форму без ошибки: слово yesterday, окончание -ed и вопрос с Did. Они быстро показывают, что действие уже было.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Past Simple для начальной школы, учебный материал по теме.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фразу по порядку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делает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поставь героя предложения в начало. В нашем примере это I. Так сразу видно, кто выполнял действие, и собирать фразу становится намного проще.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добавь глагол в правильной форме. Для прошлого времени нужен helped, а в отрицании — help после didn’t. Это главный поворот в предложении.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помогали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глагола поставь того, кому помогали. my grandma делает предложение понятным и добрым, потому что сразу ясно, о ком идёт речь.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было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добавь yesterday. Это слово закрывает историю и напоминает, что всё произошло уже вчера, а не сегодня и не завтра.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вопрос и ответ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короткий вопрос в Past Simple ведёт к простому ответу.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по образцу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268145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скажи главное предложение: Yesterday I helped my grandma. Оно задаёт тему и сразу показывает, что рассказ относится к прошлому дню.
</a:t>
            </a:r>
            <a:endParaRPr lang="en-US" sz="1388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30211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шаг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добавь ещё одно действие: We cleaned the house. Так история становится чуть длиннее, но остаётся очень простой и понятной.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333614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назови следующее событие: Then we cooked dinner. Слово Then помогает слушателю не потерять порядок и идти вместе с рассказчиком.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4370148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заверши рассказ: Finally we watched TV. Финал делает историю законченной и приятной, как маленький мультфильм про обычный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54625"/>
            <a:ext cx="3887700" cy="122919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и схема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Шпаргалка помогает быстро увидеть, как строится фраза в прошлом времени и как задаётся вопрос. Всё очень коротко и по делу.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опираются на один и тот же смысл: действие уже произошло, а вопрос строится через Did.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Past Simple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 Past Simple готова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у тебя есть простой шаблон: yesterday, helped и вопрос с Did. С ним легко рассказать маленькую историю, а Past Simple уже не кажется страшным зверем.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2026-07-25T17:55:35Z</dcterms:created>
  <dcterms:modified xsi:type="dcterms:W3CDTF">2026-07-25T17:55:35Z</dcterms:modified>
</cp:coreProperties>
</file>