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image" Target="../media/image-11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 на книгу: что это и зачем она нужна на уроке английского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анализ книги, который учит думать, сравнивать и аргументировать.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888" y="1480200"/>
            <a:ext cx="3550323" cy="314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 нужна не только в школе: она помогает выбирать книги, делиться впечатлением и объяснять свою оценку. В английском языке этот жанр учит строить связный текст и подкреплять мнение примерами, а не пересказывать сюжет подряд, как в обычном пересказе.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рецензия на книгу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рецензии на книгу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9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вступлении называют название книги, автора и жанр. Здесь же можно дать первое впечатление, чтобы читатель сразу понял, о каком произведении идет речь и какой тон будет у текста.
</a:t>
            </a:r>
            <a:endParaRPr lang="en-US" sz="1573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идет короткое изложение главных событий без спойлеров. Этот фрагмент нужен, чтобы показать, о чем книга, но не раскрывать все повороты и не превращать рецензию в пересказ.
</a:t>
            </a:r>
            <a:endParaRPr lang="en-US" sz="1566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основной части оценивают героев, тему и язык автора. Здесь важно не просто перечислить факты, а объяснить, почему персонажи интересны, идея значима, а стиль вызывает нужное впечатление.
</a:t>
            </a:r>
            <a:endParaRPr lang="en-US" sz="1566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формулируют личную оценку и рекомендацию. Хорошая рецензия заканчивается ясным ответом: стоит ли читать книгу и кому она особенно подойдет.
</a:t>
            </a:r>
            <a:endParaRPr lang="en-US" sz="17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рецензию шаг за шагом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от чтения книги до проверки готового текста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009" y="0"/>
            <a:ext cx="249138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обращать внимание во время чтения книги
</a:t>
            </a:r>
            <a:endParaRPr lang="en-US" sz="2563" dirty="0"/>
          </a:p>
        </p:txBody>
      </p:sp>
      <p:sp>
        <p:nvSpPr>
          <p:cNvPr id="12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265392" y="114235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 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отметить главного героя и проблему, с которой он сталкивается. Это помогает понять, вокруг чего строится сюжет и какие решения персонаж принимает по ходу истории.
</a:t>
            </a:r>
            <a:endParaRPr lang="en-US" sz="1313" dirty="0"/>
          </a:p>
        </p:txBody>
      </p:sp>
      <p:sp>
        <p:nvSpPr>
          <p:cNvPr id="14" name="Text 3"/>
          <p:cNvSpPr txBox="1"/>
          <p:nvPr/>
        </p:nvSpPr>
        <p:spPr>
          <a:xfrm>
            <a:off x="265392" y="227962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записывать, где и когда происходят события. Обстановка часто влияет на настроение книги и помогает объяснить, почему история выглядит реалистичной, необычной или напряженной.
</a:t>
            </a:r>
            <a:endParaRPr lang="en-US" sz="1287" dirty="0"/>
          </a:p>
        </p:txBody>
      </p:sp>
      <p:sp>
        <p:nvSpPr>
          <p:cNvPr id="15" name="Text 4"/>
          <p:cNvSpPr txBox="1"/>
          <p:nvPr/>
        </p:nvSpPr>
        <p:spPr>
          <a:xfrm>
            <a:off x="265392" y="3416892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стоит уделять моментам, где сюжет меняется. Именно такие сцены потом удобно использовать в рецензии, потому что они показывают развитие событий и интерес читателя.
</a:t>
            </a:r>
            <a:endParaRPr lang="en-US" sz="1287" dirty="0"/>
          </a:p>
        </p:txBody>
      </p:sp>
      <p:sp>
        <p:nvSpPr>
          <p:cNvPr id="16" name="Text 5"/>
          <p:cNvSpPr txBox="1"/>
          <p:nvPr/>
        </p:nvSpPr>
        <p:spPr>
          <a:xfrm>
            <a:off x="3368581" y="114235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и 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предметы, яркие описания и сильные диалоги часто раскрывают смысл книги глубже. Эти детали помогают заметить не только то, что происходит, но и то, что автор хотел сказать.
</a:t>
            </a:r>
            <a:endParaRPr lang="en-US" sz="1287" dirty="0"/>
          </a:p>
        </p:txBody>
      </p:sp>
      <p:sp>
        <p:nvSpPr>
          <p:cNvPr id="17" name="Text 6"/>
          <p:cNvSpPr txBox="1"/>
          <p:nvPr/>
        </p:nvSpPr>
        <p:spPr>
          <a:xfrm>
            <a:off x="3368581" y="227962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и страницы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цитаты и номера страниц экономят время при написании. Они позволяют быстро найти доказательство своего мнения и сделать рецензию более точной и убедительной.
</a:t>
            </a:r>
            <a:endParaRPr lang="en-US" sz="12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пересказ от рецензии
</a:t>
            </a:r>
            <a:endParaRPr lang="en-US" sz="2881" dirty="0"/>
          </a:p>
        </p:txBody>
      </p:sp>
      <p:sp>
        <p:nvSpPr>
          <p:cNvPr id="10" name="Text 2"/>
          <p:cNvSpPr txBox="1"/>
          <p:nvPr/>
        </p:nvSpPr>
        <p:spPr>
          <a:xfrm>
            <a:off x="306749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отвечает на факт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отвечает на вопрос: что произошло в книге? Он обычно идет по порядку и перечисляет события, не останавливаясь на их смысле или художественных особенностях.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016340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сюжета меньше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рецензии сюжет нужен только как основа для анализа. Поэтому пересказ занимает меньше места, а главная часть текста посвящена оценке героев, темы и языка.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06749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 объясняет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 отвечает на вопросы: почему книга важна, интересна или неудачна? В ней есть мнение, объяснение и примеры, которые показывают, как работает текст.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016340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хорошем отзыве автор не просто сообщает, что случилось, а делает вывод. Именно личная оценка, подкрепленная доказательствами, превращает текст в настоящую рецензию.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2019"/>
            <a:ext cx="4759500" cy="227476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сильной школьной рецензии на книгу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из каких частей обычно строится школьная рецензия и зачем нужна каждая из них.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работает рецензия, где каждый элемент конкретен и связан с текстом, а не с общими словами.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критерии написания аналитического текста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оценивают в рецензии на книгу
</a:t>
            </a:r>
            <a:endParaRPr lang="en-US" sz="305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 помогают показать не только понимание сюжета, но и умение замечать, как автор строит характеры и создает настроение.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обычно уделяют сюжету и героям, потому что их легче подтвердить примерами из книги.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критерии анализа художественного текста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мнение на основе доказательств
</a:t>
            </a:r>
            <a:endParaRPr lang="en-US" sz="2563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факт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опереться на конкретный момент из книги: поступок героя, важный диалог, повторяющееся событие или финал. Без такого основания мнение звучит слишком общо.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Связать факт с выводом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следует объяснить, что именно показывает этот пример. Один и тот же эпизод может доказывать смелость героя, напряженность конфликта или особый стиль автора.
</a:t>
            </a:r>
            <a:endParaRPr lang="en-US" sz="176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Усилить фразу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«Мне понравилось» становится убедительнее, если добавить причину: герой меняется, язык яркий, а развязка неожиданная. Тогда оценка выглядит осмысленной.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текст академичнее
</a:t>
            </a:r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мнение подтверждено примерами из книги, рецензия становится точнее и серьезнее. Читатель видит не только эмоцию автора, но и его умение анализировать текст.
</a:t>
            </a:r>
            <a:endParaRPr lang="en-US" sz="173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009" y="0"/>
            <a:ext cx="249138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сильных аргументов в рецензии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ответственности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ответственности, потому что герой сначала ошибается, а потом исправляет свой поступок. Такой пример показывает не только сюжет, но и развитие характера.
</a:t>
            </a:r>
            <a:endParaRPr lang="en-US" sz="1746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увлекает, потому что каждая глава добавляет новое напряжение. Читателю хочется продолжать чтение, так как события не стоят на месте и вызывают ожидание.
</a:t>
            </a:r>
            <a:endParaRPr lang="en-US" sz="1772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запоминается, потому что диалоги звучат естественно и живо. Благодаря этому персонажи кажутся настоящими, а сцены общения легче представить.
</a:t>
            </a:r>
            <a:endParaRPr lang="en-US" sz="1746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связь с мнением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аргумент всегда соединяет оценку и деталь из текста. Так рецензия становится убедительной: мнение опирается на книгу, а не на случайное впечатление.
</a:t>
            </a:r>
            <a:endParaRPr lang="en-US" sz="17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724" y="4186700"/>
            <a:ext cx="3771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4924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73449" y="4229420"/>
            <a:ext cx="521700" cy="4173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66949" y="4186700"/>
            <a:ext cx="502800" cy="5028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49524" y="4206233"/>
            <a:ext cx="521700" cy="463733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в школьных рецензиях
</a:t>
            </a:r>
            <a:endParaRPr lang="en-US" sz="2638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 превращается в пересказ, когда автор подробно перечисляет события вместо анализа. Тогда теряется главная цель текста: показать, почему книга интересна, важна или слаба.
</a:t>
            </a:r>
            <a:pPr algn="ct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пересказа
</a:t>
            </a:r>
            <a:endParaRPr lang="en-US" sz="1192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Спойлеры в середине текста мешают восприятию, а размытые фразы вроде «книга хорошая» ничего не объясняют. Лучше использовать точные примеры из сюжета и персонажей.
</a:t>
            </a:r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Спойлеры и общие фразы
</a:t>
            </a:r>
            <a:endParaRPr lang="en-US" sz="1214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работе нет собственного мнения, рецензия звучит как нейтральное изложение. Читателю важно понять, что думает автор и чем он это подтверждает.
</a:t>
            </a:r>
            <a:pPr algn="ctr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личной оценки
</a:t>
            </a:r>
            <a:endParaRPr lang="en-US" sz="1359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и та же идея повторяется несколькими предложениями, текст становится тяжёлым и однообразным. Каждое новое предложение должно добавлять свежий смысл или доказательство.
</a:t>
            </a:r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одной мысли
</a:t>
            </a:r>
            <a:endParaRPr lang="en-US" sz="1180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Грамматические, орфографические и пунктуационные ошибки снижают доверие к работе. Даже сильная мысль звучит слабее, если в тексте перепутаны времена, артикли или написание имён.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языка
</a:t>
            </a:r>
            <a:endParaRPr lang="en-US" sz="12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абзаца в рецензии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абзаца в школьной рецензии на книгу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о героях и теме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героя лучше всего показывают его решения, действия и речь. Важно не просто назвать качество, а объяснить, как оно проявляется в конкретной сцене и влияет на развитие сюжета.
</a:t>
            </a:r>
            <a:endParaRPr lang="en-US" sz="1566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 сюжете
</a:t>
            </a:r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анализ замечает, как персонаж меняется от начала к концу книги. Такое сравнение помогает увидеть, чему он учится, какие ошибки исправляет и почему его история запоминается.
</a:t>
            </a:r>
            <a:endParaRPr lang="en-US" sz="1628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Тему удобно формулировать коротко: дружба, смелость, выбор, честность, взросление. Затем её нужно связать с событиями, чтобы показать, как автор раскрывает главную мысль через сюжет.
</a:t>
            </a:r>
            <a:endParaRPr lang="en-US" sz="1566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и 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рецензии соединяют героя и тему в одном объяснении. Например, поступки персонажа могут показать ответственность, а его конфликт — подчеркнуть важность выбора и последствий.
</a:t>
            </a:r>
            <a:endParaRPr lang="en-US" sz="156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на разные этапы работы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чтение и поиск доказательств уходит больше всего времени, потому что именно там формируется основа рецензии и отбираются точные примеры.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экономить на чтении и заметках, черновик пишется быстрее, а итоговый текст получается точнее и чище.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распределение времени на этапы письменной работы, 2025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966" y="1221875"/>
            <a:ext cx="2572467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цитат в рецензии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664400" y="1186850"/>
            <a:ext cx="51168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цитата помогает доказать мнение о герое, настроении, стиле или теме. Она делает рецензию убедительнее, если прямо связана с тем, что автор хочет показать.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2357928"/>
            <a:ext cx="51168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цитаты важно не останавливаться. Нужно сказать, что именно она показывает и почему это важно для оценки книги, иначе цитата останется просто вставкой без смысла.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3529005"/>
            <a:ext cx="51168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небольшие, ясные фразы, которые легко связать с основной мыслью. Длинные цитаты перегружают текст и отвлекают от собственного анализа.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 для описания книги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прилагательные помогают выразить мнение яснее, чем общие слова «хорошая» или «плохая».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слова подходят для описания фактов, положительные — для оценки достоинств, а критичные — для аккуратного указания на слабые стороны.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Classroom vocabulary for opinion writing in English
</a:t>
            </a:r>
            <a:endParaRPr lang="en-US" sz="151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и заключение в рецензии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рецензии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вступлении обычно называют название, автора и жанр книги, а затем добавляют первое впечатление. Одно короткое предложение помогает сразу понять, о чём будет текст.
</a:t>
            </a:r>
            <a:endParaRPr lang="en-US" sz="1637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вступление может сразу обозначить главную тему книги: дружба, приключение, школа, история или тайна. Это задаёт читателю правильное ожидание и помогает понять направление анализа.
</a:t>
            </a:r>
            <a:endParaRPr lang="en-US" sz="1566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Завершающая 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заключении важно ещё раз показать общую позицию: книга понравилась или нет, и почему. Последняя фраза должна звучать чётко и не оставлять сомнений.
</a:t>
            </a:r>
            <a:endParaRPr lang="en-US" sz="1760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подойдёт книга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указать, кому книга может понравиться: любителям приключений, загадок, реалистичных школьных историй или исторических сюжетов. Так рекомендация становится конкретной и полезной.
</a:t>
            </a:r>
            <a:endParaRPr lang="en-US" sz="15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финального варианта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08079" y="1186850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мнение?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проверьте, выражает ли текст собственную оценку. Без мнения рецензия звучит как обычное краткое изложение, а не как аналитическая работа.
</a:t>
            </a:r>
            <a:endParaRPr lang="en-US" sz="1542" dirty="0"/>
          </a:p>
        </p:txBody>
      </p:sp>
      <p:sp>
        <p:nvSpPr>
          <p:cNvPr id="12" name="Text 3"/>
          <p:cNvSpPr txBox="1"/>
          <p:nvPr/>
        </p:nvSpPr>
        <p:spPr>
          <a:xfrm>
            <a:off x="708079" y="2357927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доказательства?
</a:t>
            </a:r>
            <a:pPr algn="l" indent="0" marL="0">
              <a:lnSpc>
                <a:spcPct val="100000"/>
              </a:lnSpc>
              <a:buNone/>
            </a:pPr>
            <a:r>
              <a:rPr lang="en-US" sz="13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убедитесь, что каждое важное суждение подтверждено событием, цитатой или действием героя. Без примеров мнение выглядит слишком общим и малоубедительным.
</a:t>
            </a:r>
            <a:endParaRPr lang="en-US" sz="1531" dirty="0"/>
          </a:p>
        </p:txBody>
      </p:sp>
      <p:sp>
        <p:nvSpPr>
          <p:cNvPr id="13" name="Text 4"/>
          <p:cNvSpPr txBox="1"/>
          <p:nvPr/>
        </p:nvSpPr>
        <p:spPr>
          <a:xfrm>
            <a:off x="708079" y="3529005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 ли спойлеров?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проверьте, не раскрывает ли текст важные повороты сюжета раньше времени. Спойлеры особенно мешают, если читатель ещё не знаком с книгой.
</a:t>
            </a:r>
            <a:endParaRPr lang="en-US" sz="1542" dirty="0"/>
          </a:p>
        </p:txBody>
      </p:sp>
      <p:sp>
        <p:nvSpPr>
          <p:cNvPr id="14" name="Text 5"/>
          <p:cNvSpPr txBox="1"/>
          <p:nvPr/>
        </p:nvSpPr>
        <p:spPr>
          <a:xfrm>
            <a:off x="4230828" y="1186850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 ли повторов?
</a:t>
            </a:r>
            <a:pPr algn="l" indent="0" marL="0">
              <a:lnSpc>
                <a:spcPct val="100000"/>
              </a:lnSpc>
              <a:buNone/>
            </a:pPr>
            <a:r>
              <a:rPr lang="en-US" sz="13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убрать повторяющиеся мысли, лишние слова и одинаковые формулировки. Так текст станет короче, яснее и легче для чтения.
</a:t>
            </a:r>
            <a:endParaRPr lang="en-US" sz="1564" dirty="0"/>
          </a:p>
        </p:txBody>
      </p:sp>
      <p:sp>
        <p:nvSpPr>
          <p:cNvPr id="15" name="Text 6"/>
          <p:cNvSpPr txBox="1"/>
          <p:nvPr/>
        </p:nvSpPr>
        <p:spPr>
          <a:xfrm>
            <a:off x="4230828" y="2357927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рецензии важно проверить артикли, формы глаголов, написание имён и пунктуацию. Даже небольшие ошибки могут испортить впечатление от сильной работы.
</a:t>
            </a:r>
            <a:endParaRPr lang="en-US" sz="153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5069" y="0"/>
            <a:ext cx="229716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хорошей рецензии в одном предложении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рецензия сразу показывает отношение автора к книге, чтобы читатель понял общую оценку уже с первых слов и увидел уверенную позицию.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кратко объясняется, почему книга кажется интересной: герой учится ответственности, диалоги звучат естественно, а неожиданный финал удерживает внимание до конца.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часть советует, кому книга подойдёт, и делает вывод завершённым. Такой короткий формат помогает писать ясно, точно и без лишних деталей.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 учит думать о книге глубже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 помогает не только пересказать сюжет, но и понять смысл книги, оценить её язык и выразить собственное мнение. Это важный школьный навык, который развивает чтение и письмо.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2026-05-31T10:02:54Z</dcterms:created>
  <dcterms:modified xsi:type="dcterms:W3CDTF">2026-05-31T10:02:54Z</dcterms:modified>
</cp:coreProperties>
</file>