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сделал смех оружием против несправедливости.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создателей русской сатиры: М. Е. Салтыков-Щедрин
</a:t>
            </a:r>
            <a:endParaRPr lang="en-US" sz="33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сатира стала важной в XIX веке
</a:t>
            </a:r>
            <a:endParaRPr lang="en-US" sz="298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XIX века многие проблемы нельзя было обсуждать открыто: мешали крепостное право, цензура и власть чиновников. Поэтому писатели обращались к сатире, иронии и аллегории, чтобы говорить о недостатках общества ясно, но не прямо.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 год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Салтыков-Щедрин родился в дворянской семье в Тверской губернии. С ранних лет он видел жизнь помещичьей усадьбы и сельской округи.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наблюдал резкий контраст между положением господ и крестьян. Эти наблюдения рано научили его замечать несправедливость и зависимость людей от власти.
</a:t>
            </a:r>
            <a:endParaRPr lang="en-US" sz="1558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Пережитое в детстве стало важной основой его творчества. Позже именно эти впечатления помогли ему так точно изображать общественные пороки.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наблюдения за жизнью людей
</a:t>
            </a:r>
            <a:endParaRPr lang="en-US" sz="27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начало литературного пути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и кругозор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учился в Царскосельском лицее, где получил серьёзное образование. Здесь он расширил круг чтения и начал внимательно смотреть на общественную жизнь.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и публиковаться он начал в 1840-х годах. Уже ранние тексты показывали интерес к власти, службе и человеческим отношениям в обществе.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чиновником и наблюдение за бюрократией
</a:t>
            </a:r>
            <a:endParaRPr lang="en-US" sz="214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чиновником, Салтыков-Щедрин видел систему изнутри. Это помогло ему точно понимать, как устроены служебные порядки и поведение людей при власти.
</a:t>
            </a:r>
            <a:endParaRPr lang="en-US" sz="122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начальством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замечал, что многие боятся говорить честно и предпочитают молчать. Такой страх рождал подчинение без размышления и мешал людям действовать самостоятельно.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Взяточничество и формальность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видел, как формальные правила нередко прикрывают корысть и равнодушие. В его сатире это превращалось в обличение не отдельных людей, а целого порядка.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общественная критика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службы сделал его наблюдения особенно острыми. Он показывал, как бюрократия влияет на жизнь людей и почему общественные недостатки повторяются снова и снова.
</a:t>
            </a:r>
            <a:endParaRPr lang="en-US" sz="11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рождалась сатирическая манера Салтыкова-Щедрина
</a:t>
            </a:r>
            <a:endParaRPr lang="en-US" sz="227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художественных решений, из которых складывалась его сатира.
</a:t>
            </a:r>
            <a:endParaRPr lang="en-US" sz="14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помогал ему намеренно усиливать черты героев и ситуаций. От этого даже привычные события выглядели нелепо, а их скрытый смысл становился заметнее.
</a:t>
            </a:r>
            <a:endParaRPr lang="en-US" sz="1559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позволяла говорить одно, а подразумевать другое. Благодаря этому читатель сам замечал несоответствие между красивыми словами и настоящими поступками персонажей.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делала текст понятным и многослойным. Через сказочных героев и необычные образы писатель показывал реальные общественные проблемы без прямого назидания.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и резкая насмешка помогали быстро запоминать героев. За смешной формой всегда оставалась серьёзная мысль о власти, страхе и человеческих слабостях.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сатирические приёмы писателя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«Сказки» Салтыкова-Щедрина: смешное и серьёзное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сказках животные, люди и фантастические герои говорят о вполне реальной жизни. Читатель сначала видит смешную историю, а затем понимает её общественный смысл.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«Премудрый пескарь», «Дикий помещик» и «Как один мужик двух генералов прокормил» показывают страх, жадность, лень и зависимость одних людей от других.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и их темы
</a:t>
            </a:r>
            <a:endParaRPr lang="en-US" sz="273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произведений Салтыкова-Щедрина и главных идей в них.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писатель использует сатиру по-разному, но всегда обращается к общественным проблемам и человеческим слабостям.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Е. Салтыкова-Щедрина; даты публикации и общепринятые литературоведческие сведения.
</a:t>
            </a:r>
            <a:endParaRPr lang="en-US" sz="10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он высмеивал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повторяющиеся темы его сатиры и помогает увидеть их соотношение в целом.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писатель обличал глупость и лицемерие, потому что именно они особенно ярко проявляются в его героях и ситуациях.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М. Е. Салтыкова-Щедрина; значения на диаграмме условные, без точной статистики.
</a:t>
            </a:r>
            <a:endParaRPr lang="en-US" sz="1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одного города» как насмешка над властью
</a:t>
            </a:r>
            <a:endParaRPr lang="en-US" sz="207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Глупов — вымышленный город, который напоминает собирательный образ страны. Через его историю Салтыков-Щедрин показывает, как власть может становиться нелепой, грубой и опасной для обычных людей.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 другим появляются градоначальники, чьи решения выглядят смешно, но приводят к беде. Писатель высмеивает произвол, бессмысленные распоряжения и привычку подчиняться начальству без вопросов.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Глупова терпят почти всё и редко решаются на сопротивление. Именно поэтому книга звучит не только как сатира на власть, но и как предупреждение о последствиях равнодушия.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«Господа Головлёвы»: семья, в которой исчезает любовь
</a:t>
            </a:r>
            <a:endParaRPr lang="en-US" sz="2309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романе семейный дом постепенно превращается в место, где никто никого не слушает и не жалеет. Жадность и холодность делают близких людей чужими, а разговоры заменяют настоящие чувства.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Головлёв, или Иудушка, говорит много, но за его словами скрываются пустота и расчёт. Через этот образ писатель показывает, как лицемерие разрушает не только семью, но и саму душу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языка писателя
</a:t>
            </a:r>
            <a:endParaRPr lang="en-US" sz="274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и 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свободно соединял торжественные книжные обороты с простыми народными словами. Благодаря этому его текст звучит одновременно умно, резко и очень выразительно.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насмешка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серьёзные мысли он передавал через едкую шутку или точное замечание. Смешная фраза у него часто заставляет задуматься сильнее, чем прямое обвинение.
</a:t>
            </a:r>
            <a:endParaRPr lang="en-US" sz="122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похожие на афоризмы
</a:t>
            </a:r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выражения запоминаются сразу, потому что они короткие, меткие и звучат как готовые жизненные наблюдения. Такие строки легко цитировать и обсуждать.
</a:t>
            </a:r>
            <a:endParaRPr lang="en-US" sz="113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людей вместо отдельных лиц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ему создавать узнаваемые образы: труса, болтуна, деспота, приспособленца и лицемера. Эти типы остаются понятными читателю даже спустя много лет.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жанрах работал писатель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у Салтыкова-Щедрина часто переходят друг в друга, поэтому границы между ними не всегда строгие.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и сказки занимают главное место, потому что именно в них сатирическая сила писателя раскрывается наиболее ярко.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основным жанрам творчества М. Е. Салтыкова-Щедрина; точные количественные данные в источниках не выделяются, значения на диаграмме условные.
</a:t>
            </a:r>
            <a:endParaRPr lang="en-US" sz="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помогают увидеть, как писатель превращал человеческие пороки в узнаваемые литературные типы.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образа показывают не отдельных людей, а устойчивые общественные пороки, поэтому они стали нарицательными.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Е. Салтыкова-Щедрина: «История одного города», «Премудрый пескарь», «Дикий помещик», «Господа Головлёвы».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персонажи и их смысл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говорили о том, что люди видели вокруг себя каждый день: несправедливость, бедность и страх перед сильными. Поэтому читатель легко узнавал знакомую жизнь в сатирических сценах.
</a:t>
            </a:r>
            <a:endParaRPr lang="en-US" sz="1534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просто смеялся над героями, а показывал, почему их поведение опасно для всех. Так комизм становился способом объяснить серьёзные общественные проблемы простыми и яркими образами.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помогали замечать, как чинопочитание и ложь постепенно разрушают отношения между людьми. Это особенно важно для подростков, которые учатся понимать характеры и поступки.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писал так, что смешное и печальное неразделимы. Читатель сначала улыбается, а потом начинает думать, как не допустить таких ошибок в жизни общества.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Салтыкова-Щедрина были важны для читателей
</a:t>
            </a:r>
            <a:endParaRPr lang="en-US" sz="21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сатиру Салтыкова-Щедрина сильной
</a:t>
            </a:r>
            <a:endParaRPr lang="en-US" sz="261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сатира работает не только в отдельных эпизодах, но и в целой системе образов, где каждая деталь что-то означает.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по всем пунктам показывают, что сила писателя — в точном наблюдении и умении говорить о сложном ясно.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литературного анализа творчества М. Е. Салтыкова-Щедрина; значения на диаграмме условные и иллюстративные.
</a:t>
            </a:r>
            <a:endParaRPr lang="en-US" sz="8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продолжают читать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Салтыкова-Щедрина его книги не исчезли из жизни читателей. Напротив, они стали частью школьной программы, потому что помогают понять, как работает сатира и зачем литература критикует общественные недостатки. Его тексты до сих пор используют как пример точного и смелого слова.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осталось на карте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связана не только с книгами, но и с реальными местами: библиотеками, улицами, памятниками и музеями. Такие названия напоминают, что литература может жить долго и становиться частью городской среды, которую видят новые поколения.
</a:t>
            </a:r>
            <a:endParaRPr lang="en-US" sz="1164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узнают без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Салтыкова-Щедрина давно вышли за пределы отдельных произведений. Когда говорят «Иудушка» или вспоминают глуповских градоначальников, читатели понимают, что речь идёт о лицемерии, пустых словах и нелепой власти. Именно так литература превращается в культурную память.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 и его месте в литературе
</a:t>
            </a:r>
            <a:endParaRPr lang="en-US" sz="24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школьнику понимать сатиру Салтыкова-Щедрина
</a:t>
            </a:r>
            <a:endParaRPr lang="en-US" sz="2464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чтения сюжета к пониманию скрытой общественной мысли.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Салтыков-Щедрин: смех, который заставляет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сделал сатиру острой и понятной, превратив смешные истории в разговор о власти, страхе, лицемерии и человеческой слабости.
</a:t>
            </a:r>
            <a:endParaRPr lang="en-US" sz="41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2026-05-22T13:14:19Z</dcterms:created>
  <dcterms:modified xsi:type="dcterms:W3CDTF">2026-05-22T13:14:19Z</dcterms:modified>
</cp:coreProperties>
</file>