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хордовых. Ланцетники: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Хордовые, включая ланцетников, отличаются особым строением и эволюционным значением.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объединяют более 52 тысяч видов, включая рыбы и млекопитающие. Они появились около 530 млн лет назад и образуют переход между беспозвоночными и позвоночными.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хордовых в разнообразии животного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хордовые на одном из этапов развития имеют внутренний продольный стержень — хорду, формирующую осевой скелет.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система представлена трубчатой нервной трубкой, проходящей вдоль тела над хордой, обеспечивая управление движениями.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на глотке присутствуют в эмбриональном периоде у большинства, иногда сохраняются у взрослых особей для дыхания.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Имеется замкнутая кровеносная система, двуслойная кожа и анальное отверстие расположено позади кишечника, что отличает хордовых от многих других животных.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животных типа Хордовые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гибкий и упругий осевой стержень из хрящевой ткани, служит основой для формирования тела, обеспечивая поддержку и гибкость на ранних стадиях развития.
</a:t>
            </a:r>
            <a:endParaRPr lang="en-US" sz="157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позвоночных хорда замещается позвоночником, но у ланцетников она сохраняется взрослой формой, что отражает их примитивность и важность для изучения эволюции.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Хорда: строение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строится на основе спинной трубчатой нервной трубки, отличающейся от брюшной нервной цепочки беспозвоночных.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сложных хордовых нервная трубка разделяется на головной и спинной мозг, что повышает координацию движений и восприятие окружающей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задача нервной системы — обработка внешних сигналов, управление мышечными движениями и регуляция работы внутренних органов.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5671"/>
            <a:ext cx="3848986" cy="1816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строении осевого скелета, кровеносной системе и органах дыхания среди трёх типов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уникальны наличием хорды, развитой нервной системой и замкнутой кровеносной системой.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хордовых с кольчатыми червями и моллюсками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прикреплённые морские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ведут прикреплённый образ жизни во взрослом состоянии и имеют простое строение. Они широко распространены в морях и являются важной частью экосистем.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ланцетники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сохраняют первоначальные черты хордовых на протяжении жизни, обладают хорой и жаберными щелями. Они служат моделью для изучения ранних этапов эволюции.
</a:t>
            </a:r>
            <a:endParaRPr lang="en-US" sz="114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развитие сложных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черепом и позвоночником, что обеспечивает высокую подвижность и разнообразие форм жизни, включая всех пресмыкающихся, птиц и млекопитающих.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подтипы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ланцетников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относятся к подтипу бесчерепных, не имея черепа и позвоночника, что отражает их примитивное строение.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ланцетники включают около 30 видов рода Branchiostoma, обитающих в прибрежных зонах с мягкими илами.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длина взрослого ланцетника составляет от 5 до 7 сантиметров, что позволяет им скрываться в донном грунте для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имеет удлинённое тело, напоминающее лист ланцета, прозрачную кожу без пигментации и чешуи. Эти особенности помогают ему сливаться с окружающей средой и избегать хищников.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фильтрации и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боках расположены две продольные плавниковые складки, а в передней части — венчик щупалец, используемый для фильтрации пищи из воды. Эти структуры обеспечивают эффективное питание и движение.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ланцетника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сохраняется у ланцетника на протяжении всей жизни, в отличие от других хордовых, у которых она заменяется позвоночником.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простой спинной трубчатой нервной трубкой, отсутствуют череп и развитый мозг.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имеется около 150 жаберных щелей, обеспечивающих газообмен и фильтрацию воды.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но нет сердца: кровь перемещается благодаря пульсирующим участкам сосудов, поддерживая жизнедеятельность организма.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ланцетника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ланцетника происходит через многочисленные жаберные щели, расположенные в стенках глотки. Эти щели обеспечивают эффективный проход воды и обмен кислородом.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 и не включает сердца. Основную функцию выполняют пульсирующие участки сосудов — спинная и брюшная аорты поддерживают циркуляцию крови по телу.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ланцетника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частицами органических веществ поступает в рот, затем фильтруется через жаберные щели в глотке, где отделяются пищевые частицы от воды.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Фильтрованная пища продвигается по желудочно-кишечному тракту к заднему проходу для дальнейшего переваривания и усвоения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пищеварения начинается вне клеток, однако основное расщепление и усвоение происходит внутри клеток слизистой оболочки пищеварительного тракта.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ланцетника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наибольшей плотности наблюдаются в азиатских тропических морях, что связывают с благоприятными условиями и температурным режимом.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данных видно, что тропические и субтропические воды способствуют высокой концентрации ланцетников, подтверждая их предпочтение к тёплым прибрежным экосистемам.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учебника биологии,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ланцетников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— раздельнополые животные, и оплодотворение у них происходит исключительно в морской воде вне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оплодотворённого яйца развивается свободноплавающая личинка с признаками хорды и жаберных щелей, что сохраняет примитивные черты хордовых.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позже проходит метаморфоз, теряет хвост и превращается во взрослое, прикрепляющееся к субстрату животное с характерным строением.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ланцетников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ланцетника от яйца до взрослой особи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ланцетника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фильтрует воду, пропуская её через щупальца, которые задерживают мелкие частицы детрита и планктона для питания.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служат не только для дыхания, но и участвуют в фильтрации пищи, обеспечивая отделение органических частиц.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бороздка глотки направляет собранные частицы в пищеварительный тракт для дальнейшего усвоения.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 входят микроводоросли, бактерии и органические остатки, которые ланцетник эффективно извлекает из морской воды.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добычи пищи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морских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способствуют поддержанию чистоты морских вод, фильтруя взвешенные частицы и улучшая прозрачность воды. Они важны для поддержания баланса в экосистеме прибрежных морей.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морских обитателей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служат кормом для различных рыб и беспозвоночных, занимая ключевую позицию в пищевых цепях и укрепляя устойчивость морской биоты.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звено между группами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Представляя переходную форму между беспозвоночными и позвоночными, ланцетники помогают учёным изучать пути эволюционной трансформации и развития сложных организмов.
</a:t>
            </a:r>
            <a:endParaRPr lang="en-US" sz="106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ланцетников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ланцетников для науки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используются в эмбриологических исследованиях для понимания ранних этапов развития позвоночных и механизмов формирования основных органов.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структура и гены служат моделью в сравнительной анатомии, подтверждая эволюционные идеи Чарльза Дарвина о происхождении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ланцетников помогает выявлять закономерности в развитии сложных систем организма и трактовать процессы адаптации и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ланцетников хорда сохраняется в течение всей жизни, в отличие от большинства позвоночных, где она замещается позвоночником.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способно зарываться в ил задним концом тела, оставляя форельный передний участок для фильтрации воды и обеспечения дыхания.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устойчивы к изменениям солёности воды и обладают способностью к частичной регенерации повреждённых тканей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ланцетниках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уникальность ланцетников и место хордовых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важны для понимания эволюции; ланцетники, сохраняя древние черты, раскрывают этапы формирования позвоночных и основы адаптации живых организмов.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2026-05-08T01:51:58Z</dcterms:created>
  <dcterms:modified xsi:type="dcterms:W3CDTF">2026-05-08T01:51:58Z</dcterms:modified>
</cp:coreProperties>
</file>