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Нарезка округов как задача политической географии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карта округов влияет на равенство голосов и политическое представительство?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меняет смысл выборов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распределено неравномерно, поэтому округа должны учитывать плотность заселения, миграцию, транспортные связи и реальные местные сообщества; иначе формально равные голоса получают разный вес.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справедливая карта округов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демографических данных, пространственном анализе и правовой проверке.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«один человек — один голос» в территориальном измерении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Равный вес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принципа в том, что голос каждого избирателя должен влиять на итог примерно одинаково. Поэтому численность жителей в округах нельзя делать слишком разной без убедительной причины.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Судебный стандарт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этот подход получил развитие в решениях Верховного суда 1960-х годов. В других государствах он обычно закреплён в конституции, законе о выборах или специальных нормах о равенстве представительства.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округов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пространственном плане важна не только форма линии на карте, но и распределение людей по территории. Округ должен отражать реальную заселённость, а не удобство политического расчёта.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84248"/>
            <a:ext cx="3812100" cy="195650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географические критерии справедливой нарезки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критериев помогает увидеть, почему справедливая карта требует баланса нескольких пространственных требований.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критерий не работает изолированно: справедливость достигается только при их согласовании.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политической географии и избирательного права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показатели используют при оценке округа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позволяет быстро увидеть, где карта округа отклоняется от географической нормы и требует пересмотра.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отклонение численности и низкая компактность: именно они чаще всего указывают на проблемную нарезку.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оценки округов на основе демографических и пространственных данных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территории округа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округ состоит из частей, которые можно пройти или проехать без выхода за его пределы. Это упрощает управление и делает представительство более понятным для жителей.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«островов»
</a:t>
            </a:r>
            <a:pPr algn="l" indent="0" marL="0">
              <a:lnSpc>
                <a:spcPct val="115000"/>
              </a:lnSpc>
              <a:buNone/>
            </a:pPr>
            <a:r>
              <a:rPr lang="en-US" sz="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Разорванные округа создают изолированные фрагменты, не связанные общей территорией. Такие участки часто выглядят искусственно и вызывают сомнение в честности границ.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округ собран из отдельных частей, избирателям сложнее чувствовать связь с одним представителем. Поэтому связность рассматривают как важный признак территориальной логики карты.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4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как географический признак корректной карты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округ обычно не имеет длинных узких выступов, коридоров и «хвостов». Его границы выглядят естественнее и лучше согласуются с пространственной логикой расселения.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можно оценивать через соотношение площади и периметра, а также через сравнение с близкими по размеру округами. Это помогает обнаружить подозрительно сложные конфигурации.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искусственной нарезки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округа слишком изломана, это нередко означает попытку выделить удобные для голосования территории. Однако необычный рельеф тоже может объяснять отклонения, поэтому нужен контекст.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интересов возникают там, где людей объединяют одинаковые маршруты, школы, рабочие места, рынки и повседневные поездки. Для них важна не только близость, но и ежедневное взаимодействие.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такую территорию разрезать между разными округами, местные проблемы теряют политическую видимость. Тогда один район голосует отдельно от связанной с ним социально-экономической зоны.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учитывать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нарезке нужно смотреть не только на численность населения, но и на реальные связи между городами, посёлками и районами. Иначе карта будет формально точной, но общественно несправедливой.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важно понять: география округа — это не только линии на карте, но и повседневная жизнь людей, которая должна быть представлена в одном политическом пространстве.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интересов как элемент пространственной целостности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изучают, где проживают компактные группы населения, используют демографические карты, сведения о языке общения и этническом составе районов.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нормы закрепляют запрет на дискриминационное деление территорий; это особенно важно там, где группы населения исторически изолированы или политически уязвимы.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оценивают, не дробит ли проект округа меньшинство так, чтобы его голос стал слабее и труднее было выбрать представителя своих интересов.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национальных, языковых и расовых меньшинств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искажения равного голоса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чаще возникают там, где демографические изменения уже заметны, а границы остаются прежними. Тогда даже небольшое перераспределение территорий меняет политический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не один, а сразу несколько факторов: несоответствие численности и целенаправленные территориальные манипуляции.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темы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отклонения по численности и географические причины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и на островах округи нередко получаются неравными по численности, потому что транспортная доступность и естественные рубежи ограничивают свободное деление территории на одинаковые части.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малой плотности населения допустимы небольшие отклонения, если иначе пришлось бы разрывать большие пустые пространства или объединять удалённые поселения без реальных повседневных связей.
</a:t>
            </a:r>
            <a:endParaRPr lang="en-US" sz="1076" dirty="0"/>
          </a:p>
        </p:txBody>
      </p:sp>
      <p:sp>
        <p:nvSpPr>
          <p:cNvPr id="12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общин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строгая уравниловка разрушает целостность общины интересов, допустимое отклонение может быть оправдано. Важно, чтобы причина была понятной, проверяемой и не скрывала политический расчёт.
</a:t>
            </a:r>
            <a:endParaRPr lang="en-US" sz="1076" dirty="0"/>
          </a:p>
        </p:txBody>
      </p:sp>
      <p:sp>
        <p:nvSpPr>
          <p:cNvPr id="13" name="Text 5"/>
          <p:cNvSpPr txBox="1"/>
          <p:nvPr/>
        </p:nvSpPr>
        <p:spPr>
          <a:xfrm>
            <a:off x="526067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выборов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выборов, тем строже обычно требования к выравниванию численности. Это связано с тем, что влияние каждого округа на итоговый результат становится особенно значимым.
</a:t>
            </a:r>
            <a:endParaRPr lang="en-US" sz="107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1901726"/>
            <a:ext cx="3812100" cy="18107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Законные и незаконные причины изменения границ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отличить географически обоснованную корректировку карты от манипуляции, замаскированной под техническое уточнение.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границы может быть либо оправданной, либо манипулятивной; решают мотив и последствия для представительства.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комиссия публикует не только итоговую карту, но и методику расчёта, жители видят логику выбора границ. Это снижает подозрения, помогает сравнивать варианты и делает обсуждение предметным, а не эмоциональным.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карта вместо закрытых решений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новых пригородах и зонах миграционного притока слушания особенно важны. Здесь расселение меняется быстрее всего, поэтому жители могут показать, какие дороги, школы и центры притяжения действительно связывают территорию.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Слушания в быстро растущих районах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карту наложить несколько проектных границ, становится заметно, как по-разному можно разделить одну и ту же территорию. Такой наглядный формат помогает сравнивать справедливость решений и замечать спорные участки.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вариантов на одной схеме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и участие жителей в нарезке округов
</a:t>
            </a:r>
            <a:endParaRPr lang="en-US" sz="31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проекта округа: от данных к утверждению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сборе демографических данных, географическом анализе и юридической проверке проекта.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075" y="1850834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1306" y="1844204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1081" y="1844204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независимые комиссии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Комиссия снижает риск конфликта интересов, когда карту не рисуют действующие политики. Решения принимаются на основе общих критериев, а не краткосрочной выгоды одной партии.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экспертиза
</a:t>
            </a:r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работе комиссии важны географы, юристы, статистики и картографы. Они помогают совместить данные о населении, территориальные связи и правовые требования в одной понятной процедуре.
</a:t>
            </a:r>
            <a:endParaRPr lang="en-US" sz="1228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через открытость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работает только тогда, когда доступны данные, критерии и понятный отбор участников. Прозрачность позволяет обществу проверить карту и понять, почему границы проведены именно так.
</a:t>
            </a:r>
            <a:endParaRPr lang="en-US" sz="1211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приходится пересматривать регулярно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одни районы быстро растут, другие теряют жителей. Без обновления карты это неизбежно меняет вес округа ещё до следующей переписи.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пересмотр возвращает сопоставимость округов и не позволяет демографическим сдвигам искажать представительство.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темы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Судебный и административный контроль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Избирательные органы оценивают, соблюдены ли равная численность, запрет дискриминации и процедуры принятия карты. Без такой проверки даже формально аккуратная схема может оказаться несправедливой.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рассмотрения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Жалобы должны разбираться быстро, чтобы решение не запоздало к выборам. Если спор тянется слишком долго, нарушенная карта продолжает действовать и искажать представительство.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Судебный и административный контроль делает нормы работающими, а не декларативными. Он заставляет органы власти исправлять ошибки и снижает вероятность повторного нарушения на следующих выборах.
</a:t>
            </a:r>
            <a:endParaRPr lang="en-US" sz="11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справедливой карты округов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336025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численность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Округа должны содержать сопоставимое число жителей, чтобы голос одного избирателя не имел заметно большего или меньшего веса, чем голос другого в пределах одной системы.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1336025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 должен быть непрерывным пространством. Это упрощает управление, делает представительство понятным и не создаёт искусственных «островов», оторванных от основной части территории.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1336025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вытянутые и изломанные границы часто указывают на произвольное деление. Компактность помогает заметить, не была ли карта изменена ради политического преимущества.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5413075" y="2293796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Общины и меньшинства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должна учитывать реальные связи жителей и не разрывать компактные группы населения, особенно там, где это может ослабить представительство местных интересов или меньшинств.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5413075" y="3498221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процедура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 данных, обсуждение альтернатив и независимая проверка делают решение более доверительным. Когда процесс прозрачен, сложнее скрыть джерримендеринг под видом технической корректировки.
</a:t>
            </a:r>
            <a:endParaRPr lang="en-US" sz="10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делает равный голос реальным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избирательное право зависит не только от закона, но и от того, как на карте соединены люди, территории и сообщества. Справедливость начинается с точных данных и прозрачной процедуры.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2026-06-03T06:02:13Z</dcterms:created>
  <dcterms:modified xsi:type="dcterms:W3CDTF">2026-06-03T06:02:13Z</dcterms:modified>
</cp:coreProperties>
</file>