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восстановления к интеграции и цифровому миру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 Северная Америка во второй половине XX — начале XXI века
</a:t>
            </a:r>
            <a:endParaRPr lang="en-US" sz="212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Европа лежала в руинах, а США и СССР вышли на первые роли. Из этого противостояния выросла холодная война, определившая политику, экономику и границы на десятилетия вперед.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мир стал биполярным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" y="3216582"/>
            <a:ext cx="9144000" cy="15448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Западной Европы после войны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2921839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экономики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1950–1960-е годы предприятия переходили на более современную технику, росли объемы производства и занятость. Особенно заметный подъем произошел в ФРГ, Франции, Италии и Нидерландах.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8010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США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Маршалла обеспечил западноевропейские страны кредитами, оборудованием и продовольствием. Это позволило быстрее восстановить разрушенные хозяйства и запустить обновление промышленности, транспорта и торговли.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16464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Жилье и инфраструктура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строились новые дома, дороги, порты и железные дороги. Улучшение городской среды помогало миллионам семей быстрее возвращаться к нормальной жизни после войны.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7498633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уровня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зарплат, расширение потребительского рынка и развитие внешней торговли сделали послевоенное восстановление заметным не только в статистике, но и в повседневной жизни людей.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ведущих стран Запада в 1950–1970-е годы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страны Запада росли не одинаково: одни быстро догоняли лидеров, другие сохраняли уже достигнутый масштаб экономики.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ФРГ и Франция показали самый быстрый послевоенный подъём, а США остались крупнейшей экономикой региона.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обобщённым историческим оценкам послевоенного роста
</a:t>
            </a:r>
            <a:endParaRPr lang="en-US" sz="64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 холодной войны в Европе
</a:t>
            </a:r>
            <a:endParaRPr lang="en-US" sz="2807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40450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1948–1949: Берлинский кризис
</a:t>
            </a:r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Блокада Западного Берлина стала первым крупным испытанием послевоенного противостояния. Воздушный мост показал, что конфликт между союзниками по войне быстро переходит в политическое и военное соперничество.
</a:t>
            </a:r>
            <a:endParaRPr lang="en-US" sz="898" dirty="0"/>
          </a:p>
        </p:txBody>
      </p:sp>
      <p:sp>
        <p:nvSpPr>
          <p:cNvPr id="11" name="Text 3"/>
          <p:cNvSpPr txBox="1"/>
          <p:nvPr/>
        </p:nvSpPr>
        <p:spPr>
          <a:xfrm>
            <a:off x="2758203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1949: Создание НАТО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Североатлантического альянса укрепило связи США с западноевропейскими государствами. Для многих стран это стало гарантией безопасности в условиях растущего напряжения с СССР.
</a:t>
            </a:r>
            <a:endParaRPr lang="en-US" sz="908" dirty="0"/>
          </a:p>
        </p:txBody>
      </p:sp>
      <p:sp>
        <p:nvSpPr>
          <p:cNvPr id="12" name="Text 4"/>
          <p:cNvSpPr txBox="1"/>
          <p:nvPr/>
        </p:nvSpPr>
        <p:spPr>
          <a:xfrm>
            <a:off x="4672532" y="2480110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1955: Организация Варшавского договора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 на западный блок был создан военный союз социалистических стран. Европа окончательно разделилась на два военно-политических лагеря с разными системами союзов и безопасности.
</a:t>
            </a:r>
            <a:endParaRPr lang="en-US" sz="874" dirty="0"/>
          </a:p>
        </p:txBody>
      </p:sp>
      <p:sp>
        <p:nvSpPr>
          <p:cNvPr id="13" name="Text 5"/>
          <p:cNvSpPr txBox="1"/>
          <p:nvPr/>
        </p:nvSpPr>
        <p:spPr>
          <a:xfrm>
            <a:off x="6586851" y="2478405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1961: Берлинская стена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Возведение стены в Берлине стало самым наглядным символом разделённой Европы. Она показывала, насколько трудно людям было свободно пересекать границу между Востоком и Западом.
</a:t>
            </a:r>
            <a:endParaRPr lang="en-US" sz="92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формировался Европейский союз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договоров и решений, которые постепенно превратили сотрудничество государств в общий политико-экономический союз.
</a:t>
            </a:r>
            <a:endParaRPr lang="en-US" sz="88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 и единая валюта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176110" y="1496669"/>
            <a:ext cx="3488826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рынок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1993 году внутри ЕС были сняты многие барьеры для движения товаров, услуг, капитала и людей. Это сделало торговлю проще и усилило экономические связи между странами.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845323" y="2505367"/>
            <a:ext cx="3488826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евро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 сначала использовали в безналичных расчетах с 1999 года, а затем выпустили наличные банкноты и монеты в 2002 году. Валюта стала знаком общей экономической политики.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302956" y="3514067"/>
            <a:ext cx="3488826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единства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ЕС, карты расширения и банкноты евро напоминают, что европейская интеграция изменила привычные границы сотрудничества и сделала страны теснее связанными друг с другом.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289973"/>
            <a:ext cx="3377400" cy="10678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Европейского союза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ЕС постепенно принимал новые страны и становился крупнейшим объединением Европы.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шло волнами: сначала к союзу присоединялись западноевропейские страны, затем — государства Центральной и Восточной Европы.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расширения Европейских сообществ и Европейского союза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87600" y="724175"/>
            <a:ext cx="61572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социалистической системы и распад СССР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0433" y="1509413"/>
            <a:ext cx="4258382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1989: перемены в Восточной Европе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региона прошли мирные революции, которые привели к падению коммунистических режимов. Люди требовали свободных выборов, реформ и более открытой жизни.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00433" y="2432813"/>
            <a:ext cx="4258382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1990: объединение Германии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Германии стало одним из самых заметных событий конца холодной войны. Оно показало, что прежний раздел Европы начинает быстро исчезать.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000433" y="3356213"/>
            <a:ext cx="4258382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1991: распад СССР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Советского Союза завершил эпоху биполярного мира. На карте появились новые независимые государства, а международные отношения вступили в новый этап.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модели экономического развития в Европе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не только разные правила экономики, но и различия в том, как государства поддерживали людей и организовывали производство.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 постепенно отказалась от жесткого планирования, но сохраняла часть социальных механизмов и усиливала рыночные элементы.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на основе общих характеристик экономических моделей Европы
</a:t>
            </a:r>
            <a:endParaRPr lang="en-US" sz="62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00" y="1679217"/>
            <a:ext cx="1116300" cy="992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54290" y="1648250"/>
            <a:ext cx="1054200" cy="105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19705" y="1648250"/>
            <a:ext cx="1054200" cy="105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85127" y="1648250"/>
            <a:ext cx="1054200" cy="105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американского лидерства
</a:t>
            </a:r>
            <a:endParaRPr lang="en-US" sz="2742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мощь
</a:t>
            </a:r>
            <a:pPr algn="ctr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США сохранили огромный производственный потенциал. Автомобили, самолёты, химическая продукция и электроника обеспечивали рабочие места, экспорт и технологическое превосходство страны.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инновации
</a:t>
            </a:r>
            <a:pPr algn="ctr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XX века именно американские компании стали задавать темп в электронике и вычислительной технике. Кремниевая долина превратилась в символ научных идей, стартапов и высоких технологий.
</a:t>
            </a:r>
            <a:endParaRPr lang="en-US" sz="824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3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к услугам
</a:t>
            </a:r>
            <a:pPr algn="ctr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всё большую роль начали играть банки, страхование, торговля, образование и медицина. Это изменило структуру занятости и сделало экономику менее зависимой от тяжёлой промышленности.
</a:t>
            </a:r>
            <a:endParaRPr lang="en-US" sz="837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влияние
</a:t>
            </a:r>
            <a:pPr algn="ctr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сила США усиливала их политическое и культурное влияние. Американские корпорации, университеты и научные центры стали важной частью глобальной экономики и международного обмена знаниями.
</a:t>
            </a:r>
            <a:endParaRPr lang="en-US" sz="82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в системе стран Северной Америки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62232" y="1461198"/>
            <a:ext cx="3480756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Двуязычная страна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развивалась как государство с двумя официальными языками — английским и французским. Это отражало историческое наследие страны и влияло на образование, культуру и государственное управление.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413554" y="2506208"/>
            <a:ext cx="3480756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значение имели нефть, лес, металлы, машиностроение и сельское хозяйство. Богатые природные ресурсы помогали Канаде оставаться одной из наиболее развитых и устойчивых экономик региона.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773489" y="3551208"/>
            <a:ext cx="3480756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Тесная связь с США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конца XX века торговля с США стала особенно важной. Общие рынки и производственные цепочки сделали экономики двух стран взаимозависимыми и усилили их роль в Северной Америке.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постиндустриальной экономики в Северной Америке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экономике знаний сопровождался ростом университетов, исследовательских центров и крупных городских агломераций.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XX века в обеих странах усилились услуги и технологии, а традиционная промышленность перестала быть ведущей отраслью.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диаграмма по учебным материалам о структуре экономики США и Канады, 1970-е–2000-е годы
</a:t>
            </a:r>
            <a:endParaRPr lang="en-US" sz="55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Гражданские права и социальные перемены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52060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1960-х годов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 гражданских правах 1964 года запретил дискриминацию, а закон о правах избирателей 1965 года расширил участие афроамериканцев в выборах и усилил политическое равноправие.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747325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сегрегации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за гражданские права в США добилось отмены законов и практик, разделявших людей по расовому признаку. Это стало важным шагом к равенству в общественной жизни.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370789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возможности для женщин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странах Западной Европы во второй половине XX века расширялись образовательные и профессиональные возможности женщин. Всё заметнее становилось их участие в политике и экономике.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7712053" y="1482850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государство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Профсоюзы и системы социального обеспечения укрепляли защиту работников. Государства уделяли больше внимания пенсиям, медицине, пособиям и условиям труда, снижая социальное неравенство.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в каждом доме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стало главным окном в мир: новости, сериалы, спортивные передачи и реклама быстро вошли в повседневную жизнь семей. Общие программы создавали похожие привычки у людей разных стран и возрастов, а новые звёзды становились известны почти всем.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кино и молодёжный стиль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Рок-музыка, кино и большие концерты сделали молодёжь заметной культурной силой. Афиши, пластинки и сцены стадионов передавали дух свободы, перемен и интереса к новым формам самовыражения, который чувствовался и в Европе, и в Северной Америке.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массовая культура изменила повседневную жизнь
</a:t>
            </a:r>
            <a:endParaRPr lang="en-US" sz="243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переселялись и что это меняло
</a:t>
            </a:r>
            <a:endParaRPr lang="en-US" sz="261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причины миграции и её последствия для стран Европы, США и Канады во второй половине XX — начале XXI века.
</a:t>
            </a:r>
            <a:endParaRPr lang="en-US" sz="88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20785"/>
            <a:ext cx="3377400" cy="147512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международные кризисы второй половины XX века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отдельные кризисы влияли не только на политику, но и на экономику и безопасность стран Европы и Северной Америки.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показали, что после 1945 года безопасность и экономика региона зависели не только от внутренних решений, но и от глобальных событий.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по истории Европы и Северной Америки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40330"/>
            <a:ext cx="609300" cy="487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0450" y="2278623"/>
            <a:ext cx="575400" cy="575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3500" y="3004880"/>
            <a:ext cx="609300" cy="487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0450" y="3632375"/>
            <a:ext cx="575400" cy="575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 Северная Америка в начале XXI века
</a:t>
            </a:r>
            <a:endParaRPr lang="en-US" sz="2575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496555" y="1677300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Интернет, электронные сервисы и мобильная связь ускорили работу, обучение и общение. Всё больше услуг стало доступно онлайн, а информация начала распространяться почти мгновенно.
</a:t>
            </a:r>
            <a:endParaRPr lang="en-US" sz="725" dirty="0"/>
          </a:p>
        </p:txBody>
      </p:sp>
      <p:sp>
        <p:nvSpPr>
          <p:cNvPr id="11" name="Text 3"/>
          <p:cNvSpPr txBox="1"/>
          <p:nvPr/>
        </p:nvSpPr>
        <p:spPr>
          <a:xfrm>
            <a:off x="1496555" y="2359579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экономика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производство стали сильнее зависеть от международных рынков. Компании, банки и университеты работали в тесной связи с партнёрами в разных странах мира.
</a:t>
            </a:r>
            <a:endParaRPr lang="en-US" sz="725" dirty="0"/>
          </a:p>
        </p:txBody>
      </p:sp>
      <p:sp>
        <p:nvSpPr>
          <p:cNvPr id="12" name="Text 4"/>
          <p:cNvSpPr txBox="1"/>
          <p:nvPr/>
        </p:nvSpPr>
        <p:spPr>
          <a:xfrm>
            <a:off x="1496555" y="3041855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споры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потоки населения усилили многообразие обществ, но одновременно вызвали обсуждение вопросов интеграции, языка, культуры и правил совместной жизни в городах и странах.
</a:t>
            </a:r>
            <a:endParaRPr lang="en-US" sz="725" dirty="0"/>
          </a:p>
        </p:txBody>
      </p:sp>
      <p:sp>
        <p:nvSpPr>
          <p:cNvPr id="13" name="Text 5"/>
          <p:cNvSpPr txBox="1"/>
          <p:nvPr/>
        </p:nvSpPr>
        <p:spPr>
          <a:xfrm>
            <a:off x="1496555" y="3713327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вызовы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климата, загрязнение воздуха и рост потребления поставили перед государствами новые задачи. Европа, США и Канада начали активнее искать более устойчивые решения.
</a:t>
            </a:r>
            <a:endParaRPr lang="en-US" sz="72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тенденции периода 1945–2020-х годов
</a:t>
            </a:r>
            <a:endParaRPr lang="en-US" sz="2525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перемены затронули все стороны жизни: от внешней политики до повседневных привычек людей и роли города в обществе.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Долгосрочный вектор развития ведёт от послевоенной закрытости к более открытому, сложному и взаимосвязанному миру.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по материалам школьного курса истории Европы и Северной Америки
</a:t>
            </a:r>
            <a:endParaRPr lang="en-US" sz="62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Европы и Северной Америки во второй половине XX — начале XXI века показывает, как страны прошли путь от разрушений и противостояния к интеграции, технологиям и более свободному обществу.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восстановления к новому миру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2026-06-01T05:09:50Z</dcterms:created>
  <dcterms:modified xsi:type="dcterms:W3CDTF">2026-06-01T05:09:50Z</dcterms:modified>
</cp:coreProperties>
</file>