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 слова, соединивший точность, лирику и трагическую память о России.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Алексеевич Бунин: жизнь, творчество и значение для русской литературы
</a:t>
            </a:r>
            <a:endParaRPr lang="en-US" sz="319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литературный перелом эпохи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вошёл в литературу на рубеже веков, когда старая Россия переживала кризис и перемены. От поэзии он пришёл к прозе, сохранив классическую традицию, но наполнив её сдержанной интонацией и точной деталью.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детские впечатления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— рождение в Воронеже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родился в обедневшей дворянской семье, что рано сформировало его интерес к теме уходящего уклада.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Озёрках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рос среди природы средней России, крестьянского быта и памяти о дворянском доме.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жизнью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от повседневной жизни стали основой его точных пейзажных и бытовых образов.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художественной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детства позже превратился в главный источник бунинского представления о России и прошлом.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стихотворные опыты Бунина относятся к концу 1880-х годов, а дебютные публикации появились в 1887 году; уже тогда он стремился к ясности и строгой форме.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1890-е годы Бунин выпустил первые сборники и прозаические опыты, где заметны наблюдательность, лаконизм и внимание к точной предметной детали.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88" y="1273625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7113" y="3265225"/>
            <a:ext cx="290925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 жизнь как движение к утрате, где особенно остро ощущается неповторимость каждого мгновения.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времени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у него часто связано не с счастьем, а с внутренним переломом, расставанием и невозможностью вернуть пережитое.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Бунина не просто фон: он передаёт настроение героя и помогает увидеть красоту мира в её хрупкости.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многих текстов — воспоминание о прошлом, которое одновременно сохраняет и болезненно подчёркивает исчезновение прежней жизни.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утрата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бунинской прозы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И. А. Бунина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 ранний литературный старт привёл Бунина к мировому признанию.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писателя прошёл через ранний успех, эмиграцию и международную награду, но сохранил художественную цельность.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биографии И. А. Бунина по общеизвестным датам: 1870, 1887, 1891, 1903, 1910, 1920, 1933, 1953.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как поэт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Бунина особенно заметны зрительная точность и музыкальность: он строит стих так, чтобы каждое слово звучало сдержанно, но выразительно.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часто обращена к осени, дороге, памяти и одиночеству; через простые образы он передаёт ощущение уходящей красоты и внутренней тишины.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прозрачностью стихов скрыта глубокая мысль о времени, природе и человеческой судьбе, поэтому бунинская поэзия требует внимательного чтения.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создавал рассказы, повести, лирические миниатюры и автобиографическую прозу, объединяя их краткостью и высокой смысловой плотностью.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как прозаик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редко строит сюжет на внешнем действии: важнее внутренний перелом героя, мгновение понимания или болезненное воспоминание.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бытовая деталь у Бунина работают как часть психологической характеристики, помогая читателю почувствовать скрытое напряжение сцены.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звучит почти как поэзия: точная фраза, ритм и интонация создают эффект предельной художественной собранности.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Бунина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разные жанры и годы Бунин последовательно раскрывал темы памяти, любви и утраты.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различие жанров, все эти тексты объединяет тема хрупкости человеческого счастья и неизбежной утраты.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Бунин: «Антоновские яблоки», «Господин из Сан-Франциско», «Лёгкое дыхание», «Тёмные аллеи»; годы публикации общеизвестны.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вершиной его международного признания.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Нобелевский комитет, премия по литературе за 1933 год.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Бунин получил высшую литературную награду за мастерство и верность классической традиции.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период и позднее творчество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книги и память о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эмиграции были написаны ключевые произведения позднего периода, включая цикл «Тёмные аллеи». В них память о России звучит особенно остро и личностно.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1920 года Бунин жил во Франции, прежде всего в Париже и на юге страны. Далёкость от родины усилила в его прозе чувство утраты и исторической разобщённости.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бунинского рассказа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композиция прозы И. А. Бунина: от детали и пейзажа к внутреннему перелому и финальному прозрению.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выбирает точное, почти зримое слово: эпитет у него не украшает текст, а сразу задаёт смысл, настроение и предметную достоверность.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у Бунина обычно краткая и ритмически выверенная. Даже в прозе слышится музыкальность, а каждое предложение кажется тщательно отшлифованным.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избегает лишних объяснений и доверяет подтексту. Поэтому его тексты воспринимаются как поэтические: важны интонация, пауза и тонкая смысловая перспектива.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Бунина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в творчестве Бунина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пересекаются в стихах, рассказах и автобиографической прозе, создавая единое художественное пространство.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память, любовь и утрата: именно они определяют эмоциональный центр большинства произведений.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творчеству И. А. Бунина; тематический анализ произведений, 1900–1940-е годы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Пушкина Бунин унаследовал ясность выражения, чувство меры и уважение к точной форме. Его текст всегда строится так, чтобы слово было предельно точным.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Толстого он воспринял интерес к нравственному выбору и к тому, как один внутренний поворот меняет судьбу человека и его взгляд на мир.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Чехова Бунину близки сдержанность, подтекст и психологическая тонкость, но собственный стиль он сделал более лиричным, сжатым и сосредоточенным на мгновении.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традиция русской классики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Бунин выделяется среди крупнейших авторов начала XX 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ближе всего к классической линии прозы, но его отличие — в особой сжатости, лиризме и памяти об уходящем мире.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особенностей русских писателей конца XIX — начала XX века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его современники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«Жизни Арсеньева» личная биография превращается в художественное осмысление детства, взросления и первых впечатлений, которые формируют личность писателя.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Бунина не просто хранит прошлое, а заново выстраивает его. Через воспоминание он пытается вернуть утраченный мир в целостном виде.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получают родной дом, природа средней России и семейная среда. Эти образы становятся опорой для понимания России как духовного пространства.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проза соединяет личное и историческое: в ней частная судьба оказывается частью большой драмы исчезающей культуры.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проза и тема памяти
</a:t>
            </a:r>
            <a:endParaRPr lang="en-US" sz="29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Бунин важен для современного школьника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учит видеть, как сильное чувство можно передать без лишнего пафоса: через точную деталь, сдержанную интонацию и внимательное отношение к слову.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размышлять о памяти, переменах, разлуке и свободе выбора. Для школьника это важный пример зрелой классической прозы и высокой культуры письма.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 достижения Бунина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веха отражает не только личную биографию, но и расширение читательского и культурного масштаба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движение от раннего поэтического дебюта к международному признанию и устойчивому месту в мировой литературе.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данные о жизни И. А. Бунина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Бунин: классика, которая звучит современно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создал прозу и лирику, в которых точность слова сочетается с глубиной чувства. Его книги учат понимать утрату, память и красоту жизни без лишних слов.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2026-05-20T02:35:22Z</dcterms:created>
  <dcterms:modified xsi:type="dcterms:W3CDTF">2026-05-20T02:35:22Z</dcterms:modified>
</cp:coreProperties>
</file>