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сцена сегодня: главные черты и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стала глобальной, цифровой и мгновенно узнаваемой.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кассет к стримингу: как менялось прослушивание музыки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недавно музыку искали на радио, CD и телевидении, а сегодня — в приложениях и коротких видео. Вместе с этим изменились продвижение, вкусы аудитории и скорость, с которой песня становится популярной.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6664" y="2012504"/>
            <a:ext cx="440958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заметны на современной сцене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самым массовым направлением. В поп-песнях важны запоминающийся припев, ясный ритм и понятная структура, поэтому они легко находят широкую аудиторию.
</a:t>
            </a:r>
            <a:endParaRPr lang="en-US" sz="1405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Хип-хоп и рэп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часто строятся на чётком бите, речитативе и сильном образе исполнителя. В них особенно заметна связь музыки, текста и личной позиции автора.
</a:t>
            </a:r>
            <a:endParaRPr lang="en-US" sz="1456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большую роль играют синтезаторы, эффекты и цифровая обработка звука. Электронные элементы сегодня часто встречаются и в других жанрах, а не только в клубной музыке.
</a:t>
            </a:r>
            <a:endParaRPr lang="en-US" sz="126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K-pop и латинские ритмы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быстро распространяются по всему миру благодаря интернету, яркой визуальной подаче и международным коллаборациям. Они заметно влияют на мировую популярную культуру.
</a:t>
            </a:r>
            <a:endParaRPr lang="en-US" sz="1068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песни редко принадлежат только одному жанру. Авторы соединяют разные звучания, чтобы сделать трек более интересным и понятным слушателям с разными вкусами.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изменились способы прослушивания музыки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дискам и скачиваниям пришли сервисы, где музыку можно включить в один клик.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— в пользу стриминга и видеоформатов; традиционные носители и скачивания уступили место онлайн-прослушиванию.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обобщённым тенденциям музыкального рынка и цифрового потребления, 2010–2024.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артиста узнаваемым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роль исполнителя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музыкант нередко сам пишет песни, участвует в продакшене и общается с аудиторией. Поэтому важны не только голос и мелодия, но и личная подача.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клипах и соцсетях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одежда, оформление обложек и страниц в соцсетях помогают запомнить артиста. В поп-музыке, рэпе и K-pop визуальный стиль часто становится частью самого хита.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проходит путь к популярности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идея превращается в известный трек в цифровую эпоху.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социальные сети ускоряют популярность песни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фрагмента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кусок песни появляется в ролике или посте. Если он звучит ярко и легко запоминается, пользователи быстро начинают делиться им дальше.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и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подхватывают другие авторы видео, появляются повторы, танцы и реакции. За счёт этого трек становится узнаваемым даже без полного прослушивания.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исполнителю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вирусного успеха слушатели ищут полную версию песни, подписываются на артиста и знакомятся с другими его работами.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 на успех современной песни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трека формируется не в одном месте, а сразу в нескольких каналах продвижения и общения с аудиторией.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песни зависит от совместной работы платформ, команды артиста и самой аудитории.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механизмов продвижения музыки в цифровой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Клип помогает песне запомниться: яркие кадры, движение, костюмы и сюжет добавляют эмоции. Иногда именно визуальный образ делает трек узнаваемым с первых секунд.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поп-музыке, рэпе и K-pop видео часто работает как продолжение самой композиции. Песня и картинка вместе создают более сильное впечатление, чем звук отдельно.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клип важен для современного хита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чаще открывают новую музыку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нередко сначала слышат песню в одном месте, а потом ищут её полную версию и другие треки исполнителя.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источники заметно опережают традиционные медиа; именно они чаще всего запускают знакомство с новой музыкой.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общим тенденциям медиапотребления подростков; точные проценты не приводятся.
</a:t>
            </a:r>
            <a:endParaRPr lang="en-US" sz="10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сцена стала международной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стер расстояния между странами: песня может за несколько дней попасть в плейлисты слушателей по всему миру и стать узнаваемой без традиционного радио.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K-pop, латиноамериканская поп-музыка, афробит и арабская поп-сцена: их звучание часто сочетает местные традиции и современные электронные приёмы.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Артисты всё чаще записывают треки на нескольких языках или приглашают музыкантов из других стран, чтобы расширить аудиторию и подчеркнуть культурное разнообразие.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музыкальная сцена стала глобальной: сегодня популярность исполнителя зависит не только от его страны, но и от того, как его слышат в разных регионах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894" y="2679413"/>
            <a:ext cx="258837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10728" y="2679413"/>
            <a:ext cx="282367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создании современной музыки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студия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часто создают в специальных программах, где можно записывать, переставлять и редактировать партии. Это ускоряет работу и позволяет сразу слышать результат.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Эффекты, сэмплы и многодорожечная запись помогают сделать звучание чище, ярче и интереснее. Каждый инструмент можно настраивать отдельно, не затрагивая остальные.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Автотюн и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голоса используется не только для исправления неточностей, но и как художественный приём. Иногда она создаёт особое звучание, которое становится частью стиля песни.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остаётся главным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делают создание музыки доступнее, но решение о мелодии, ритме и общем настроении всё равно принимает автор. Именно творческий выбор определяет характер песни.
</a:t>
            </a:r>
            <a:endParaRPr lang="en-US" sz="13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слушатель становится поклонником исполнителя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первого случайного контакта с песней до устойчивой поддержки артиста в интернете и на концертах.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становятся вирусными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Вирусный трек обычно легко запоминается и быстро превращается в короткий фрагмент для публикаций, ремиксов и пересылок среди пользователей.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простая форма припева и удобство для короткого видео; цифровое распространение усиливает музыкальную привлекательность.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признаков на основе особенностей распространения хитов в социальных сетях и на стриминговых платформах, 2024
</a:t>
            </a:r>
            <a:endParaRPr lang="en-US" sz="10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даёт то, чего не передаёт экран: живой голос, движение на сцене, работу музыкантов и реакцию зала. Именно поэтому выступления остаются важной частью музыкального опыта.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объединяют несколько жанров и разных исполнителей в одном пространстве. Зрители могут сравнивать стили, открывать новых артистов и видеть, как музыка звучит в большом живом формате.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концерты и фестивали в цифровую эпоху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исполнителя сцена — это не только шоу, но и развитие карьеры. Удачное выступление помогает расширить аудиторию, укрепить имя и получить дополнительный доход.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053" y="1426907"/>
            <a:ext cx="424671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дохода в музыкальной индустрии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направлений складывается заработок музыкантов и музыкальных компаний.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в музыке обычно складывается из нескольких источников. Это делает индустрию устойчивее и снижает зависимость только от продажи записей.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доходов музыкальной индустрии; открытые описания бизнес-моделей стриминга и концертной деятельности
</a:t>
            </a:r>
            <a:endParaRPr lang="en-US" sz="10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слушатель не просто включает песню, а влияет на её судьбу: ставит лайки, делает репосты, сохраняет треки и добавляет их в личные плейлисты. Эти действия помогают музыке распространяться дальше.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быстро замечают новые хиты и делятся ими с друзьями в школе и в соцсетях. Поэтому музыкальные вкусы всё чаще формируются внутри общения, а не только под влиянием радио и телевидения.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слушателя в современной музыкальной культуре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музыкальные предпочтения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выбор подростков всё чаще связан с настроением, компанией и форматом контента, который они видят в интернете.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становится более гибким: вместо одного любимого жанра многие выбирают несколько стилей и быстро переключаются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о цифровом музыкальном поведении подростков, 2024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современной музыкальной сцены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появляется огромное количество новых треков, поэтому даже хорошей песне трудно долго удерживать внимание слушателей и не потеряться среди похожих релизов.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важными вопросы авторских прав, честного использования чужих фрагментов и зависимости от правил платформ, которые решают, что чаще увидят пользователи.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Начинающим исполнителям сложно выделиться без команды, качественной записи и регулярной работы в интернете, где требуется постоянное общение с аудиторией.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краткая слава: песня может быстро стать хитом, но так же быстро исчезнуть из обсуждений, если не получит продолжения.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сегодня: быстро, ярко,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музыкальная сцена объединяет технологии, интернет, визуальный стиль и слушателей по всему миру. Песня становится популярной, когда музыка, подача и реакция аудитории работают вместе.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2026-05-20T18:04:22Z</dcterms:created>
  <dcterms:modified xsi:type="dcterms:W3CDTF">2026-05-20T18:04:22Z</dcterms:modified>
</cp:coreProperties>
</file>