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82–83. Знакомство с буквой К, 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слышать, читать и писать букву К, к без ошибок.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буквой К через знакомые слова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новая буква легко узнаётся в привычных словах: кот, кит, каша, книга, кукла, кран. Уже знакомые предметы и образы помогут быстро услышать звук [к] и уверенно начать чтение.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звук обозначает буква К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К обозначает согласный звук [к]. Его произносят коротко и отчётливо, с участием языка и нёба, без долгого протяжного звучания.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кот, мак, лук звук [к] твёрдый. В словах кит, кефир, кисть он мягкий, поэтому звучит чуть нежнее и короче для слуха.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научиться различать звук, полезно произносить слова медленно и слушать, где именно слышится [к]. Так буква быстрее связывается со звуком и словом.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буква К, к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у 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печатная К заметна сразу, как важная вывеска. Её ставят в начале предложения и в именах людей: Коля, Кира. Рядом с ней легко представить кота или кашу — и буква запоминается быстрее.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буква в обычных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к работает скромно, но очень старательно. Она встречается в словах кот, каша, кубик и помогает читать обычные названия предметов. Такая буква часто прячется внутри слова, но всё равно слышится чётко.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— два размера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 к похожи друг на друга, как старший и младший брат. Они обозначают один и тот же звук [к], но отличаются размером. Если рядом поставить слова кот и каша, форму буквы запомнить гораздо проще.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слышится звук [к] в словах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звук [к] слышится сразу, как в словах кит, кот, кран. Он стоит первым и помогает быстро узнать новую букву.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звук [к] тоже бывает заметным, например в словах рука, мак, сок. Его нужно внимательно услышать среди других звуков.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[к] звучит особенно коротко: лук, сук, рак. Здесь важно не пропустить последний звук, даже если он совсем маленький.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словах [к] твёрдый, в других мягкий. Сравнение слов помогает услышать разницу и не путать звучание, когда буква встречается рядом с разными гласными.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217"/>
            <a:ext cx="249600" cy="2218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748" y="1798217"/>
            <a:ext cx="249600" cy="22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5056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буквой К из знакомой жизни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кот помогает быстро услышать звук [к] в начале слова. Оно знакомо каждому ребёнку и легко превращается в короткое чтение без лишних трудностей.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вещи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Кукла и корзина показывают букву К в названиях предметов. Такие слова удобно рассматривать на картинке, потому что их легко представить дома или в игре.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 и конфета напоминают о повседневных вкусах. В них буква К помогает увидеть знакомые слова, которые ребёнок может сказать и прочитать без подсказки.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книга особенно подходит для урока чтения. Оно помогает увидеть букву К в важном школьном слове и связать её с удовольствием от чтения.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 кровать относятся к предметам дома. Эти слова расширяют наблюдение за буквой К и показывают, что она встречается в самых обычных названиях.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букву К в слове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услышать звук [к], определить его место и прочитать слово целиком.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слогов с буквой 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Простые слоги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слоги ка, ко, ку, кы, ки, ке. Они помогают привыкнуть к букве К и быстро соединять её с гласными.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Цепочки для плавного чтения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читают короткие цепочки: ка-ко-ку, ки-ке-ка, ко-ку-ки. Они тренируют плавное чтение без лишних остановок.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Сравнение похожих слогов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различать пары ка — ки и ко — ке. Такое сравнение учит слышать мягкость и твёрдость звука в слоге.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кот и его звуки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 трёх звуках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кот звучит коротко и ясно: [к] — [о] — [т]. Если произнести его по звукам, легче заметить, где стоит буква К. Картинка кота помогает сразу соединить звук, букву и значение слова.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Котик и котёнок рядом с котом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кот легко перейти к словам котик и котёнок. Они длиннее, но в них всё равно сохраняется знакомая буква К. Такие слова показывают, как одно простое слово может вырастать в целую маленькую семью.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и письменная буква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буква К, к нужна для чтения в книгах, карточках и заданиях. Она помогает быстро узнавать слово глазами и не теряться среди других букв.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буква нужна для работы в тетради. Её пишут аккуратно, чтобы каждая часть была понятной, а буква выглядела ровно и красиво.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 маленькая К, к отличаются размером и начертанием, но обозначают один звук [к]. Поэтому одна буква может встретиться в разных местах, а смысл останется прежним.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согласных звука — [к], [г] и [х] — особенно легко перепутать. Сравнение слов кот, год и ход помогает услышать разницу и заметить, что [к] произносится без голоса, только с шумом.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звуки легко сравнивать на слух, чтобы не перепутать букву К с похожими согласными.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слов с буквой К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легко узнать мак: яркий цветок, знакомый даже тем, кто только начинает читать. Слово короткое, поэтому его удобно прочитать по буквам и сразу проверить, как слышится звук [к] в конце.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в море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кит помогает увидеть мягкий звук [к’] и соотнести его с картинкой животного. Рядом с изображением ребёнок быстрее запоминает слово, а потом читает его уже целиком, без остановок и лишних подсказок.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сок на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сок — слова из повседневной жизни, поэтому их легко представить и назвать. При чтении ребёнок видит, что буква К встречается в коротких словах, а рядом с картинкой смысл становится понятнее и веселее.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слово с буквой 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уроке: от картинки к слову, затем к звуку и букве.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звуком [к]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на нужный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называет слова, а дети хлопают, если слышат [к]. Так они учатся быстро вслушиваться в слово и замечать звук не только в начале, но и в середине или в конце.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сравниваем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слова кот и год, кит и ход. Ребёнок замечает, что звуки похожи, но звучат по-разному, и начинает увереннее различать их на слух.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слово в ряду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цепочке кот, каша, шар, кран нужно найти слово без звука [к]. Задание тренирует внимание и помогает не просто угадывать, а действительно слышать каждое слово до конца.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Слова-родственники с буквой К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каша — кашка показывает, как слово может стать мягче и уменьшиться по значению. Буква К остаётся на месте, поэтому ребёнок видит общую часть и легче узнаёт новые слова.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книга — книжка и кот — котик удобно наблюдать, как одно слово превращается в другое. Такие примеры помогают понять, что родственные слова похожи по звучанию и связаны общей частью.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кот, котик и котёнок связаны между собой по смыслу. В каждом из них сохраняется буква К, а добавление частей слова делает название животного более точным или ласковым.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К в именах и названиях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 и Кира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К стоит в имени человека, она обязательно становится большой. Так пишут Коля и Кира, чтобы сразу показать: это не просто слово, а имя. На карточке рядом с портретом правило запоминается почти без усилий.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нужна не только в именах, но и в названиях. Если слово обозначает город, реку или книгу как собственное название, оно тоже начинается с заглавной буквы. Это помогает отличать обычные слова от особых.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буквы К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письменная К начинается с аккуратного движения и состоит из двух основных элементов. Важно держать одинаковый наклон и не делать букву слишком широкой, чтобы она легко читалась в строке.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к пишется ниже и компактнее. Её части должны быть ровными и соразмерными, иначе буква станет похожа на другой знак, а в тетради появится путаница.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полезно следить за высотой букв и расстоянием между ними. Если элементы расположены аккуратно, слово выглядит опрятно и его легче прочитать с первого взгляда.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лучше писать букву медленно, затем чуть быстрее, но без спешки. Тогда рука запоминает движение, а буква К, к получается узнаваемой и красивой.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бывают при знакомстве с буквой К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к и т, потому что обе буквы выглядят знакомо. Чтобы не ошибиться, полезно медленно проговаривать слово по звукам и внимательно сравнивать его написание.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возникает и при различении к и г. Слова кот, год и ход помогают услышать разницу: звук [к] глухой, а похожие звуки звучат иначе и требуют более точного слуха.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кит, кефир, каша и книга буква К может потеряться в середине или звучать мягко. Если произносить слово по частям, каждую букву легче заметить и не пропустить.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Повторение: что известно о букве К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буква 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К обозначает согласный звук [к]. Его можно услышать в словах кот, каша и кукла, а ещё в коротких словах, которые удобно читать по буквам и сразу узнавать по смыслу.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буква 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буквы есть большая и маленькая форма, а также печатный и письменный варианты. Они отличаются видом, но обозначают один и тот же звук, поэтому в чтении важно узнавать все четыре изображения.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К часто появляется в словах о животных, еде и предметах: кот, книга, каша, кукла. Если рядом есть картинка, ребёнку легче вспомнить слово, связать его со звуком и прочитать без остановки.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уроков 82–83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буква К стала знакомой и понятной. Ребята научились слышать звук [к], читать слоги и короткие слова, а заодно убедились: новая буква быстро превращает чтение в маленькое приключение.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2026-05-21T16:00:07Z</dcterms:created>
  <dcterms:modified xsi:type="dcterms:W3CDTF">2026-05-21T16:00:07Z</dcterms:modified>
</cp:coreProperties>
</file>