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значение наследственной изменчивости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— ключ к разнообразию и эволюции живых организмов.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наследственной изменчивости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наследственной изменчивости началось с открытий Менделя, который сформулировал основные законы наследования. В XX веке развитие генетики и открытие структуры ДНК позволили понять механизмы генетических изменений.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наследственная изменчивость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— это способность генов изменяться и передавать новые признаки потомкам, формируя разнообразие внутри вида.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наследственном материале закрепляются в ДНК и передаются детям, обеспечивая устойчивость и адаптацию.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временных фенотипических изменений, наследственные изменения сохраняются в поколениях и влияют на развитие вида.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наследственной изменчивости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возникает из-за случайного сочетания генов родителей при половом размножении, создавая уникальные генетические комбинации.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 связана с изменениями в последовательности ДНК, происходящими спонтанно или под влиянием факторов окружающей среды.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проявляется на каждом поколении и быстро увеличивает разнообразие признаков.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 происходит реже, но обеспечивает появление новых признаков и возможностей для эволюции.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основа наследственной изменчивости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структуре ДНК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изменения связаны с модификацией базовых структур ДНК — нуклеотидных последовательностей, что может влиять на функции генов и признаки организма.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хромосом и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расположены на хромосомах, и во время мейоза происходит обмен участками между ними — кроссинговер, что увеличивает генетическое разнообразие.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гамет и зиготы в комбинативной изменчивости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мейозе происходит случайное распределение хромосом в гаметы, создавая множество возможных генетических вариантов.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случайно объединяет гаметы каждого родителя, формируя зиготу с уникальным набором генов.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является большое разнообразие потомства с разными комбинациями признаков внутри одного вида.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комбинативной и мутационной изменчивости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отличия и примеры двух видов наследственной изменчивости.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изменчивости важны для разнообразия, но имеют разные механизмы и скорость появления.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генетике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мутаций и их примеры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мутации: пример серповидноклеточной анемии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одном гене приводят к аномальной форме гемоглобина, вызывающей заболевание крови. Это классический пример влияния генных мутаций на здоровье человека.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 и перестройки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хромосом или между ними происходят перестройки, которые могут изменять количество или структуру генов, что сказывается на признаках организма.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мутации: синдром Дауна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числа хромосом в клетках ведёт к специфическим нарушениям развития, как при трисомии 21 хромосомы в случае синдрома Дауна.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мутаций на организм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 сказываются на жизнеспособности, но даже малая доля полезных изменяет популяции через отбор.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мутации способствуют адаптации, вредные часто устраняются, нейтральные сохраняются без изменений.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генетические исследования, 2023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возникновения мутаций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мутации возникают вследствие ошибок репликации ДНК или деления клеток, которые невозможно полностью избежать.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мутагены, такие как радиация, химические вещества и ультрафиолетовое излучение, могут значительно увеличить частоту мутаций.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способны интегрировать свой генетический материал в клетки хозяина, вызывая изменения в ДНК и возможные мутации.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мутаций происходит, если они не причиняют вреда и передаются последующим поколениям через половые клетки.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наследственной изменчивости в селекции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сортов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позволяет селекционерам вывести сорта растений, которые лучше сопротивляются вредителям и засухам. Такие растения дают стабильный урожай даже в сложных условиях, что важно для сельского хозяйства.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пород крупного рогатого скота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наследственной изменчивости получают высокопродуктивные породы скота с улучшенными молочными или мясными качествами. Селекция включает отбор животных с выгодными наследственными признаками и скрещивание их потомства.
</a:t>
            </a:r>
            <a:endParaRPr lang="en-US" sz="957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устойчивых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Путём изучения и использования наследственных вариаций создаются сорта пшеницы, устойчивые к засухе и болезням. Это увеличивает сельскохозяйственную продуктивность и снижает зависимость от препаратов.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популяций обеспечивает материал для естественного отбора и адаптаций, которые формируют новые виды.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миллионов
</a:t>
            </a:r>
            <a:endParaRPr lang="en-US" sz="6441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различных генетических вариантов способствует выживанию и развитию живых видов.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передачи наследственных изменений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закрепления и передачи изменений в генах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наследственной изменчивости у растений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сорта пшеницы отличаются урожайностью и устойчивостью к болезням, что обусловлено накоплением генетических мутаций.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Яблони разнообразны по вкусовым качествам и цвету плодов благодаря разным вариантам генов, контролирующих эти признаки.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гвоздик проявляется множество оттенков благодаря изменчивости генов, что служит примером цветовой вариации в растениях.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наследственной изменчивости у животных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шерсти у кошек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окрасов шерсти кошек обусловлено различными аллелями генов, что приводит к появлению уникальных комбинаций цветов у потомства.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ушей у кроликов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кроликов длина ушей варьируется вследствие наследственных комбинаций генов, обеспечивая широкий спектр внешних признаков у разных пород.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собак и отбор по признакам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Путём целенаправленного отбора создавались породы собак с особыми наследственными характеристиками, такими как размер, форма и характер шерсти.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заболевания как результат мутаций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вызывается мутациями в гене CFTR, влияющими на работу дыхательной и пищеварительной систем.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связана с дефектами гена, контролирующего свертываемость крови, что приводит к кровотечениям и требует лечения.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 — наследственное заболевание, вызванное изменённым гемоглобином, ухудшающим снабжение органов кислородом.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наследственной и ненаследственной изменчивости
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отличия двух видов изменчивости по ключевым критериям и их влияние на эволюцию.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наследственная изменчивость формирует эволюционные процессы, влияя на генетический состав популяций.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аспекты наследственной изменчивости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генетическое разнообразие в популяциях повышает их устойчивость к болезням и неблагоприятным факторам среды.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изменчивости, как у землероек, повышает риски вымирания при резких экологических изменениях.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с высокой изменчивостью — например, мыши и воробьи — лучше приспосабливаются и сохраняют численность.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поддержания изменчивости включают миграцию, межпопуляционное скрещивание и появление новых мутаций.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 наследственной изменчивости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и профилактика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позволяют выявлять генетическую предрасположенность к болезням и прогнозировать наследственные черты у будущего потомства.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генно-модифицированных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ГМО используют для улучшения продуктивности и устойчивости сельскохозяйственных культур, что важно для продовольственной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— ключ к развитию жизни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лежит в основе эволюции и прогресса в биологии, медицине и сельском хозяйстве, открывая пути для новых научных и технологических достижений.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2026-05-09T21:34:37Z</dcterms:created>
  <dcterms:modified xsi:type="dcterms:W3CDTF">2026-05-09T21:34:37Z</dcterms:modified>
</cp:coreProperties>
</file>