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B: What’s the matter? — тема урока и ключевые навыки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самочувствии, симптомах и простых советах на английском.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тема «What’s the matter?»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здоровье в школе, дома и в поездке. Ученики повторяют простые модели настоящего времени, расширяют словарь и учатся быстро спрашивать о проблеме, понимать ответ и давать короткий совет.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 по теме здоровья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the matter?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вежливо узнать, что случилось и почему человеку плохо. В коротком диалоге он звучит естественно и легко запоминается даже в начале изучения 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you feel?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подходит, когда нужно узнать общее состояние человека. В ответах часто звучат простые слова: tired, sick, cold, hot. Такие ответы удобны для коротких школьных диалогов.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does it hurt?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нужен, чтобы уточнить место боли. Он помогает связать ответ с частью тела: head, arm, leg, back, throat. Так ученик быстрее строит точную фразу.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особенно важны ответы из одной-двух фраз: I’ve got… I feel… My head hurts, My throat is sore. Их легко использовать в классе и в реальной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 и слова, которые нужны для описания боли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боли и дискомфорта чаще всего нужны head, arm, leg, foot, stomach, back, throat и tooth. Эти слова помогают точно сказать, где именно возникает проблема.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состоянии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pain, hurt, sore, ill и sick делает описание самочувствия более точным. Одни слова называют боль, другие — общее плохое состояние или болезненность в конкретной части тела.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школьники часто используют короткие и понятные фразы: My head hurts, My throat is sore, I’ve got stomach pain. Такие модели легче запомнить и быстро применить в диалоге.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человека с подписями помогает связать слово и часть тела. Особенно полезно отметить head, throat, stomach и back, потому что эти слова часто встречаются в заданиях по теме здоровья.
</a:t>
            </a:r>
            <a:endParaRPr lang="en-US" sz="11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 выражения, которыми их называют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связать симптом с готовой фразой и не путать похожие выражения.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запоминают целые сочетания, а не отдельные слова: это ускоряет ответ в разговоре.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Part B: What’s the matter?; составлено по заданному списку выражений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описывают самочувствие в простых предложениях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без 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обычного самочувствия часто используют короткие предложения: I’m tired, I’m thirsty, I’m cold, I’m hot. Такие фразы описывают состояние человека без подробного объяснения причины.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плохо себя чувствует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сказать о болезни или симптоме, часто используют I feel sick или I’ve got a cold. Эти модели звучат естественно и помогают сразу понять, что именно беспокоит.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have got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английском have got очень часто выражает болезнь или симптом: I’ve got a headache, I’ve got a cough. Это одна из самых полезных моделей для разговора о здоровье.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отрицаниях важно помнить о do/does и кратких формах с got. Такие конструкции помогают правильно спросить, есть ли проблема, и ответить без длинного объяснения.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опора для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лучше выбирать короткие и ясные модели. Они легче звучат в диалоге и подходят для ответа учителю, другу или школьному врачу.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разговора о плохом самочувствии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быстро понять проблему и ответить без лишних слов.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готовые фразы удобны для школьного общения: они экономят время и делают ответ понятным с первого слова.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Part B: What’s the matter?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 самочувствии: от вопроса к ответу и совету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разговора о здоровье и вариант, когда нужна помощь взрослого.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should и зачем он нужен в советах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простудился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пришёл в школу с насморком и усталым видом. Учитель спокойно говорит: You should rest and drink water. Такая фраза звучит мягко, но понятно, и помогает дать полезный совет без приказа.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физкультуры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жалуется, что ей холодно и трудно сосредоточиться. Одноклассница советует: You should put on a warm sweater and sit down. Здесь should показывает заботливую рекомендацию, которая подходит для повседневной школьной ситуации.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кабинете врача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приходит с болью в горле и спрашивает, что делать. Врач может сказать: You should see a doctor if you feel worse. Эта форма помогает спокойно объяснить, как поступить дальше, не звуча слишком строго.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Imperatives: короткие советы и инструкции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советы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удобно, когда нужно быстро помочь: Drink tea, Rest more, Open the window. Такие фразы звучат просто и естественно в разговоре о здоровье.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 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человеку нехорошо, часто советуют Take your medicine, Call a doctor, Sit down. Эти короткие инструкции легко понять даже без длинного объяснения.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или предостережение звучит так: Don’t run, Don’t stay in the cold, Don’t touch it. Такая форма помогает остановить опасное действие и сразу обратить внимание на проблему.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Imperatives часто появляются в памятках по безопасности, школьных правилах и домашних советах. В теме здоровья они особенно полезны, потому что быстро передают нужное действие без лишних слов.
</a:t>
            </a:r>
            <a:endParaRPr lang="en-US" sz="13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should you do? — советы при распространенных симптомах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советы помогают быстро ответить в паре и выбрать безопасное действие без лишних слов.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лёгких симптомах чаще всего подходят отдых, тёплое питьё и сообщение взрослому; при зубной боли нужен стоматолог.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учебной темы Part B; учебная интерпретация типичных советов.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31" y="3057275"/>
            <a:ext cx="12843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aches, pain и hurts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Ache в составе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ache обычно встречается в названиях боли: headache, stomachache, toothache. Оно помогает сразу понять, какая именно часть тела беспокоит, и часто используется в привычных школьных диалогах.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Hurt как 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Hurt чаще работает как глагол: My knee hurts, My arm hurts. Для 6 класса это удобная модель, потому что она короткая, понятная и естественно звучит в разговорной речи.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 как общее понятие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 чаще означает боль вообще и обычно выступает как существительное: back pain, leg pain. Это более общее слово, которое подходит для описания проблемы без точного названия конкретного симптома.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выражений о здоровье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в английском языке описывают болезнь, боль, состояние и общее плохое самочувствие.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разговор о самочувствии может строиться по разным моделям: болезнь, боль, усталость или общее недомогание.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учебной темы Part B.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взрослого?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типичным школьным ситуациям и показывает, как отличить лёгкое недомогание от серьёзного случая.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мини-истории для диалога о самочувствии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вдруг заболела голова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поднял руку и тихо сказал, что ему нехорошо. Одноклассник спросил: Are you OK? Ответ прозвучал коротко: I’ve got a headache. Учитель предложил сесть, выпить воды и немного отдохнуть у парты.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 поход в медкабинет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перемены девочка остановилась в школьном коридоре и пожаловалась, что у неё болит горло. Подруга помогла дойти до медкабинета и сказала: You should tell the nurse. Ситуация выглядела спокойно, но требовала внимания взрослого.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фразы темы в мини-диалогах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легко соединяются в короткий разговор и подходят для парной работы на уроке.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состоянии и ответы с I’ve got… и I feel… составляют основу большинства реплик по теме.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учебной темы Part B; ранжирование по типичности учебных диалогов.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делают ученики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 с ill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говорить I have ill. В этой теме правильнее использовать I’m ill или I’m not well. Такие формы звучат естественно и помогают точно описать общее плохое самочувствие.
</a:t>
            </a:r>
            <a:endParaRPr lang="en-US" sz="1539" dirty="0"/>
          </a:p>
        </p:txBody>
      </p:sp>
      <p:sp>
        <p:nvSpPr>
          <p:cNvPr id="9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с headache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headache обычно употребляется с a: I’ve got a headache. Ошибка с the меняет звучание фразы и делает её менее естественной для разговорного английского.
</a:t>
            </a:r>
            <a:endParaRPr lang="en-US" sz="1539" dirty="0"/>
          </a:p>
        </p:txBody>
      </p:sp>
      <p:sp>
        <p:nvSpPr>
          <p:cNvPr id="10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should без to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should инфинитив идёт без to: You should rest. Это простое правило помогает быстро строить советы и избегать лишних слов в коротких рекомендациях.
</a:t>
            </a:r>
            <a:endParaRPr lang="en-US" sz="15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урока: слова и выражения для запоминания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и выражения помогают говорить о симптомах, самочувствии и простых советах в школе и дома.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слов покрывает самые нужные ситуации: назвать симптом, описать состояние и дать короткий совет.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учебной темы Part B.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разговорный шаблон по теме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Вопрос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начинает разговор с вопроса о состоянии: What’s the matter? Это помогает быстро понять, что случилось, и открыть диалог.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Совет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звучит рекомендация: You should rest and drink water. Это мягкий и полезный способ помочь, не звуча слишком строго.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Ответ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Собеседник называет симптом: I’ve got a stomachache. Такая фраза сразу сообщает главную проблему и делает ответ понятным даже в очень коротком разговоре.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заканчивается благодарностью: Thank you. Такой шаблон удобно использовать в парах и легко менять, подставляя новые симптомы и советы.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B: What’s the matter? — что важно запомнить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быстро спрашивать о самочувствии, называть симптомы и давать простые советы. Эти фразы нужны каждый день: дома, в школе и в любой понятной разговорной ситуации.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2026-05-30T17:09:25Z</dcterms:created>
  <dcterms:modified xsi:type="dcterms:W3CDTF">2026-05-30T17:09:25Z</dcterms:modified>
</cp:coreProperties>
</file>