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ворота: главный вход в древний Киев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главным воротам Древней Руси начинается!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сердце Древней 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стоял на берегах Днепра и был главным городом Древней Руси. Здесь кипела жизнь ремесленников, купцов и дружинников, а Золотые ворота показывали силу и богатство столицы.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ворота назвали Золотыми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не с драгоценным металлом, а с особой значимостью ворот. Это был главный и самый торжественный въезд в столицу, словно парадная дверь большого города.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ворота въезжали князья, послы и важные гости. Для них путь в Киев начинался с величественного входа, который сразу показывал порядок и уважение.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города Золотые ворота были знаком чести и власти. Они напоминали, что столица защищена, а её вход — не обычный, а особенный.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Золотые ворота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линия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были частью крепостной стены и земляного вала. Такое соединение делало вход в город заметным издалека и одновременно надёжным. Со стороны они выглядели как настоящая каменная стража, которая никого не пропустит без проверки.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проезд для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ворота могли пройти люди, проехать повозки и всадники. Проезд был достаточно широким для повседневной жизни, но в опасный момент его можно было перекрыть. Так вход в Киев становился и удобным, и защищённым.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Надвратная 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проездом стояла небольшая церковь, а рядом размещались укрепления для охраны. Это придавало сооружению не только силу, но и торжественный вид. Ворота сразу показывали: перед путником — важное место, а не простая городская арка.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Киев стал ещё сильнее и красивее: князь укреплял столицу, строил храмы и заботился о её защите.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относят возведение Золотых ворот при князе Ярославе Мудром.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традиция и исторические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защищался древний город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вход в Киев помогал удерживать врага и контролировать движение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ворота были нужны для обороны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 и высокий вал задерживали нападающих и мешали им быстро прорваться в город. Для киевлян это было надёжное чувство безопасности, а для врагов — неприятная новость.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тревоги проезд можно было закрыть, чтобы остановить вражеский отряд. Через такие ворота в город попадали только те, кого разрешали впустить стражники.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дежурили защитники города. Они следили за дорогой, встречали важных гостей и первыми замечали опасность, поэтому ворота были частью городской обороны, а не просто проходом.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над воротами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проездом находилась церковь Благовещения. Такое соседство было необычным: одно сооружение одновременно защищало город и напоминало о молитве и вере.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Киева это было особенно важно. Они верили, что столицу охраняют и княжеская власть, и Божья помощь, поэтому Золотые ворота почитали с уважением.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при Ярославе Мудром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Мудром Киев стал большим и красивым столичным городом. Здесь строили не только ворота, но и храмы, укрепления и важные здания для жизни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известных сооружений стал Софийский собор. Вместе с Золотыми воротами он показывал, что столица Древней Руси умеет удивлять и силой, и красотой.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постройки говорили: Киев был не просто городом, а настоящим центром власти, ремёсел и культуры. Для своего времени он выглядел очень впечатляюще.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развивалось книжное учение. Появлялись места, где люди могли учиться читать и писать, а это помогало государству становиться более образованным.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видел путник у ворот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путник замечал высокие стены и мощный проезд. Ворота казались такими серьёзными, будто сами говорили: «Остановись и посмотри на столицу внимательно».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видел стражу у входа и понимал, что город хорошо защищён. Это создавало впечатление силы, порядка и надёжности, а вовсе не беспорядка и суеты.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гостя Золотые ворота были первым знакомством с Киевом. Они сразу показывали, что перед ним богатый и важный город Древней Руси, достойный уважения.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летописи сохранили память о воротах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живёт древний Киев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— это старинные книги, в которых писцы записывали важные события. В них упоминаются и Золотые ворота. Благодаря таким записям мы знаем, что это был не обычный проход, а заметная часть большого и сильного города.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князьях и строителях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рассказывают о князьях, которые строили и укрепляли Киев. Там же можно найти сведения о больших работах, новых стенах и воротах. Эти строки помогают представить, как трудились люди в XI веке.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для историков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историков летопись похожа на подсказку из прошлого. Она помогает понять, где стояли ворота, почему их ценили и как они были связаны с жизнью города. Без таких записей многие древние истории остались бы неизвестными.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Золотые ворота менялись со временем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постройка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Ярославе Мудром в Киеве построили мощные ворота. Они стали главным въездом в город и частью его обороны.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века — разрушение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сооружение пострадало от войн, пожаров и разрушений. От древних ворот сохранились лишь остатки и следы.
</a:t>
            </a:r>
            <a:endParaRPr lang="en-US" sz="87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— изучение и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начали исследовать место ворот и находить важные детали старой постройки. Эти открытия помогли узнать больше о древнем Киеве.
</a:t>
            </a:r>
            <a:endParaRPr lang="en-US" sz="8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памятник сегодня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Киеве можно увидеть восстановленный облик Золотых ворот. Реконструкция помогает представить, каким был торжественный въезд в город почти тысячу лет назад.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действует музей, где собраны находки и материалы о древнем Киеве. Так памятник не только показывает прошлое, но и хранит его для новых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этот памятник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напоминают о столице Древней Руси. Через них проходили князья, гости и воины, а сам въезд показывал порядок и значение Киева.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стены и укрепления помогали охранять Киев. Ворота были частью общей обороны и должны были задержать врага у входа в город.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проездом находилась церковь, поэтому памятник соединял защиту и молитву. Для людей это было знаком особого уважения к главному месту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памятника через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Золотые ворота менялись от строительства до нашего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Золотые ворота не похожи на обычные ворота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ворота открывают путь во двор или на улицу. Золотые ворота были огромным входом в столицу и сразу показывали её значение.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не только проезд, но и часть крепости. Толстые стены и высокий вал делали город намного труднее для нападения.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воротами стояла церковь, поэтому сооружение выглядело особенно торжественно. Такой союз защиты и веры встречался очень редко.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подчёркивали силу князя и богатство Киева. Они были настоящим символом города, а не просто удобным проходом.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памятник важен сегодня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помогают школьникам увидеть, как выглядел древний город. По ним легче понять, как строили крепости, защищали столицу и украшали важные места.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и гостей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памятник посещают туристы, историки и киевляне. Он напоминает о прошлом города и бережно хранит память о времени Ярослава Мудрого.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Золотых воротах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не с золотом, а с особым значением ворот. Это был главный и самый торжественный въезд в Киев, а не обычный проход.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входили в большую систему обороны. Они стояли у укреплённой части города и помогали защищать столицу от врагов.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воротами находилась церковь Благовещения. Поэтому одно сооружение служило и для защиты города, и для молитвы, и для красоты.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Золотых воротах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показывают, что жители Древней Руси умели строить крепко и надёжно. Они заботились не только о стенах, но и о виде своего города.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напоминает о силе княжеской власти. Ворота были знаком порядка, уважения к столице и важности Киева для всей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 на этот памятник, мы узнаём больше о жизни древних людей. Он помогает помнить, как развивался Киев и вся Древняя Русь.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сооружении соединились оборона, вера и мастерство строителей. Поэтому Золотые ворота — это не просто старые стены, а живая история.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хранит прошлое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 напоминают о Киеве времён Ярослава Мудрого, о силе Древней Руси и о таланте древних строителей. Это очень важная память о прошлом.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2026-05-21T07:23:42Z</dcterms:created>
  <dcterms:modified xsi:type="dcterms:W3CDTF">2026-05-21T07:23:42Z</dcterms:modified>
</cp:coreProperties>
</file>