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в геометрии: зачем они нужны в 9 классе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логика, которая делает геометрию точной и понятной.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геометрия требует доказательств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важно не только увидеть фигуру, но и доказать её свойства. Школьный курс 9 класса учит переходить от наглядного рисунка к строгому выводу, как это сделал Евклид в «Началах». Именно так математика становится надёжной.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геометрическое доказательство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строится как последовательность шагов, где каждое новое утверждение опирается на уже известные факты. Если одно звено не обосновано, вся цепочка теряет силу.
</a:t>
            </a:r>
            <a:endParaRPr lang="en-US" sz="1405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используют аксиомы, определения, теоремы и следствия. Это позволяет не угадывать ответ, а получать его строго и проверяемо, шаг за шагом.
</a:t>
            </a:r>
            <a:endParaRPr lang="en-US" sz="1405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как 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помогает понять задачу и увидеть связи между объектами, но сам по себе не доказывает свойство. Важно опираться не на вид, а на точные формулировки.
</a:t>
            </a:r>
            <a:endParaRPr lang="en-US" sz="1405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доказательство показывает, почему именно данное свойство верно. Его можно проверить, повторить и объяснить другому человеку без обращения к случайному впечатлению от рисунка.
</a:t>
            </a:r>
            <a:endParaRPr lang="en-US" sz="140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Аксиомы, определения и теоремы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300" y="1213188"/>
            <a:ext cx="42375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Аксиомы
</a:t>
            </a:r>
            <a:pPr algn="ctr" indent="0" marL="0">
              <a:lnSpc>
                <a:spcPct val="115000"/>
              </a:lnSpc>
              <a:buNone/>
            </a:pPr>
            <a:r>
              <a:rPr lang="en-US" sz="3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исходные положения, которые принимаются без доказательства. Например, через две точки можно провести только одну прямую — на таких фактах строится вся дальнейшая геометрия.
</a:t>
            </a:r>
            <a:endParaRPr lang="en-US" sz="954" dirty="0"/>
          </a:p>
        </p:txBody>
      </p:sp>
      <p:sp>
        <p:nvSpPr>
          <p:cNvPr id="9" name="Text 3"/>
          <p:cNvSpPr txBox="1"/>
          <p:nvPr/>
        </p:nvSpPr>
        <p:spPr>
          <a:xfrm>
            <a:off x="2453300" y="1827497"/>
            <a:ext cx="42375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3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точно объясняют смысл понятий: медианы, биссектрисы, высоты, середины отрезка. Без чёткого определения легко перепутать свойства и сделать неверный вывод в задаче.
</a:t>
            </a:r>
            <a:endParaRPr lang="en-US" sz="955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2441803"/>
            <a:ext cx="42375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Теоремы
</a:t>
            </a:r>
            <a:pPr algn="ctr" indent="0" marL="0">
              <a:lnSpc>
                <a:spcPct val="115000"/>
              </a:lnSpc>
              <a:buNone/>
            </a:pPr>
            <a:r>
              <a:rPr lang="en-US" sz="3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утверждения, которые нужно доказать. После доказательства они становятся надёжной основой для новых рассуждений и помогают решать более сложные геометрические задачи.
</a:t>
            </a:r>
            <a:endParaRPr lang="en-US" sz="9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какие элементы создают строгое геометрическое рассуждение и как они работают в школьных задачах.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не складывается из отдельных наблюдений: оно опирается на систему базовых фактов, точных определений и уже доказанных утверждений.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логика доказательства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строгого доказательства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выделяют, что дано в задаче, и что требуется доказать. Это помогает не потерять важные сведения и сразу увидеть направление рассуждения.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известные факты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выбирают определения, свойства и теоремы, которые подходят к условию. Здесь важно не спешить и брать только те сведения, которые действительно связаны с задачей.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После этого шаги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данными и выводом записывают промежуточные рассуждения: равенства, равенство углов, сравнение треугольников. Каждый шаг должен логически следовать из предыдущего.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 конце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фраза прямо отвечает на вопрос задачи. Она связывает исходные данные с искомым свойством и показывает, что доказательство завершено.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выстраивается доказательство в задаче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порядок рассуждений в школьной геометрии 9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рисунок помогает, но не доказывает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может обмануть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отрезки могут казаться равными, а углы — прямыми, хотя это не задано условием. Поэтому первое впечатление нельзя считать доказательством.
</a:t>
            </a:r>
            <a:endParaRPr lang="en-US" sz="1138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обозначения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решение было строгим, важно точно отмечать точки, стороны, углы и данные задачи. Тогда рассуждение опирается на запись, а не на случайную форму рисунка.
</a:t>
            </a:r>
            <a:endParaRPr lang="en-US" sz="1136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Ссылки на свойства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вывод должен иметь обоснование: определение, аксиому, теорему или уже доказанный факт. Без такой ссылки доказательство остаётся неполным.
</a:t>
            </a:r>
            <a:endParaRPr lang="en-US" sz="1138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особенно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9 класса ошибка из-за рисунка встречается часто. Поэтому полезно проверять не только ответ, но и то, чем подтверждён каждый переход.
</a:t>
            </a:r>
            <a:endParaRPr lang="en-US" sz="113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признака чаще всего становятся ключом к решению задач на равнобедренный треугольник, медиану, биссектрису и равенство отрезков.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равносильны по силе: каждый позволяет доказать равенство треугольников, а затем быстро получить нужные равные стороны и углы.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равенства треугольников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4889" y="2183062"/>
            <a:ext cx="3087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равенство треугольников так часто используют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треугольники равны, то соответствующие стороны тоже равны. Это удобно, когда нужно доказать равенство отрезков в сложной фигуре.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сравнения треугольников можно сразу получить равенство нужных углов. Такой шаг часто завершает доказательство в задачах с параллельными прямыми.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фигур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треугольников помогает доказать симметрию, признаки равнобедренного треугольника и другие свойства, которые трудно увидеть только на рисунке.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вывод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задачах это главный шаг: как только треугольники сравнили, искомое утверждение получается почти сразу и без лишних рассуждений.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1782475"/>
            <a:ext cx="4333200" cy="192445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инструменты геометрического доказательства и их типичные применения в школьных задачах.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факт может быть полезен в разных типах задач, если правильно выбрать момент его применения.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Факты, которые чаще всего используются в доказательствах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через свойства углов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11" name="Text 2"/>
          <p:cNvSpPr txBox="1"/>
          <p:nvPr/>
        </p:nvSpPr>
        <p:spPr>
          <a:xfrm>
            <a:off x="5125599" y="537925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 прямые пересекаются, образуются пары вертикальных углов. Их равенство часто сразу даёт нужную опору для дальнейших рассуждений и помогает связать рисунок с точным доказательством.
</a:t>
            </a:r>
            <a:endParaRPr lang="en-US" sz="784" dirty="0"/>
          </a:p>
        </p:txBody>
      </p:sp>
      <p:sp>
        <p:nvSpPr>
          <p:cNvPr id="12" name="Text 3"/>
          <p:cNvSpPr txBox="1"/>
          <p:nvPr/>
        </p:nvSpPr>
        <p:spPr>
          <a:xfrm>
            <a:off x="5125601" y="1026648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углы смежные, их сумма равна 180°. Это свойство удобно использовать, когда требуется найти неизвестный угол или показать, что два угла дополняют друг друга.
</a:t>
            </a:r>
            <a:endParaRPr lang="en-US" sz="893" dirty="0"/>
          </a:p>
        </p:txBody>
      </p:sp>
      <p:sp>
        <p:nvSpPr>
          <p:cNvPr id="13" name="Text 4"/>
          <p:cNvSpPr txBox="1"/>
          <p:nvPr/>
        </p:nvSpPr>
        <p:spPr>
          <a:xfrm>
            <a:off x="5125601" y="1515375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pPr algn="l" indent="0" marL="0">
              <a:lnSpc>
                <a:spcPct val="115000"/>
              </a:lnSpc>
              <a:buNone/>
            </a:pPr>
            <a:r>
              <a:rPr lang="en-US" sz="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пересечении параллельных прямых секущей равны соответствующие и накрест лежащие углы. Это один из самых частых шагов в задачах на треугольники и четырёхугольники.
</a:t>
            </a:r>
            <a:endParaRPr lang="en-US" sz="797" dirty="0"/>
          </a:p>
        </p:txBody>
      </p:sp>
      <p:sp>
        <p:nvSpPr>
          <p:cNvPr id="14" name="Text 5"/>
          <p:cNvSpPr txBox="1"/>
          <p:nvPr/>
        </p:nvSpPr>
        <p:spPr>
          <a:xfrm>
            <a:off x="5125601" y="2004111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односторонние углы при параллельных прямых в сумме дают 180°. Такое свойство помогает доказывать параллельность и находить связи между углами в сложных чертежах.
</a:t>
            </a:r>
            <a:endParaRPr lang="en-US" sz="786" dirty="0"/>
          </a:p>
        </p:txBody>
      </p:sp>
      <p:sp>
        <p:nvSpPr>
          <p:cNvPr id="15" name="Text 6"/>
          <p:cNvSpPr txBox="1"/>
          <p:nvPr/>
        </p:nvSpPr>
        <p:spPr>
          <a:xfrm>
            <a:off x="5125601" y="2469504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доказательства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углов нередко становятся началом решения: они позволяют получить равенство или сумму углов, а затем перейти к признакам равенства треугольников и другим выводам.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возникают не из-за сложных теорем, а из-за небрежной записи и пропуска логических связей между данными и выводом.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проблемы связаны с отсутствием обоснования и итогового вывода: именно они разрывают доказательство.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в школьных решениях по геометрии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доказательствах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свойства равнобедренного треугольника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боковые стороны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равнобедренном треугольнике две боковые стороны отмечают одинаковыми штрихами, а основание выделяют отдельно. Такая запись сразу подсказывает, какие углы можно сравнивать и где искать опору для доказательства равенства частей фигуры.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к основанию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основанию проведена медиана, на чертеже часто появляются два равных треугольника с общей стороной. Именно это позволяет показать, что медиана одновременно является биссектрисой и высотой, а углы при основании оказываются равными.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ход решения задачи на доказательство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которая помогает перейти от условия к строгому выводу в задачах школьной геометрии.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готовое доказательство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Проверка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убедиться, что использованы все данные задачи. Если какое-то условие осталось без внимания, доказательство может оказаться неполным или неверным.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Проверка логики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посмотреть, связаны ли шаги между собой. Каждый переход должен опираться на определение, аксиому, теорему или уже установленный факт.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вывода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нужно сравнить результат с тем, что требовалось доказать. Если вывод держится только на рисунке, без объяснения, решение нельзя считать строгим.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22488"/>
            <a:ext cx="4300800" cy="16444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термины помогают записывать доказательства ясно, последовательно и без лишних слов.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термины употребляются точно, легче строить строгий и понятный ход решения.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 9 класса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для оформления доказательств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доказательства вне школьной геометрии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2453325" y="1191687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
</a:t>
            </a:r>
            <a:pPr algn="ctr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проектировании зданий важно точно рассчитывать углы, опоры и размеры деталей. Доказательные расчёты помогают сделать конструкцию устойчивой и безопасной, а не только красивой на чертеже.
</a:t>
            </a:r>
            <a:endParaRPr lang="en-US" sz="820" dirty="0"/>
          </a:p>
        </p:txBody>
      </p:sp>
      <p:sp>
        <p:nvSpPr>
          <p:cNvPr id="10" name="Text 3"/>
          <p:cNvSpPr txBox="1"/>
          <p:nvPr/>
        </p:nvSpPr>
        <p:spPr>
          <a:xfrm>
            <a:off x="2453325" y="1666079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Инженерия
</a:t>
            </a:r>
            <a:pPr algn="ctr" indent="0" marL="0">
              <a:lnSpc>
                <a:spcPct val="115000"/>
              </a:lnSpc>
              <a:buNone/>
            </a:pPr>
            <a:r>
              <a:rPr lang="en-US" sz="3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технике геометрические проверки нужны для деталей, механизмов и сборок. Если форма и размеры заданы точно, изделие работает надёжно и лучше подходит к остальным элементам.
</a:t>
            </a:r>
            <a:endParaRPr lang="en-US" sz="904" dirty="0"/>
          </a:p>
        </p:txBody>
      </p:sp>
      <p:sp>
        <p:nvSpPr>
          <p:cNvPr id="11" name="Text 4"/>
          <p:cNvSpPr txBox="1"/>
          <p:nvPr/>
        </p:nvSpPr>
        <p:spPr>
          <a:xfrm>
            <a:off x="2453275" y="2140468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
</a:t>
            </a:r>
            <a:pPr algn="ctr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изображений и 3D-моделей требует точных правил для линий, поверхностей и поворотов. Без строгих вычислений сцена может выглядеть неправдоподобно или искажаться при изменении ракурса.
</a:t>
            </a:r>
            <a:endParaRPr lang="en-US" sz="819" dirty="0"/>
          </a:p>
        </p:txBody>
      </p:sp>
      <p:sp>
        <p:nvSpPr>
          <p:cNvPr id="12" name="Text 5"/>
          <p:cNvSpPr txBox="1"/>
          <p:nvPr/>
        </p:nvSpPr>
        <p:spPr>
          <a:xfrm>
            <a:off x="2453275" y="2612123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 проектирование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2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навигации и проектировании важны расстояния, направления и взаимное расположение объектов. Проверяемые математические правила помогают строить маршруты и схемы без опасных ошибок.
</a:t>
            </a:r>
            <a:endParaRPr lang="en-US" sz="8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догадки к теореме становится надёжным только тогда, когда каждое новое утверждение проверено и связано с предыдущим шагом.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последовательность показывает, как случайное наблюдение превращается в доказанное правило, пригодное для новых задач.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построения математического знания в школьной геометрии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наблюдения к теореме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 — это основа точной геометрии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доказательства учат не угадывать ответ, а обосновывать его шаг за шагом. Благодаря этому геометрия становится точной, а решения — понятными, надёжными и проверяемыми.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2026-06-03T10:48:47Z</dcterms:created>
  <dcterms:modified xsi:type="dcterms:W3CDTF">2026-06-03T10:48:47Z</dcterms:modified>
</cp:coreProperties>
</file>