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«Спрятался» Виктора Голявкина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история о прятках, находчивости и детском упрямстве.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Голявкин: мастер короткого детского рассказа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Голявкин писал о детях так, будто сам снова становился школьником: просто, точно и с юмором.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важных момента рассказа «Спрятался»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наступает самый напряжённый момент: нужно сидеть тихо, не шевелиться и не выдать себя. Именно здесь обычная игра превращается в забавное испытание для мальчика.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ожидание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кажется, что всё уже получилось, история приводит к неожиданному и смешному результату. Читатель видит, как детская уверенность сталкивается с реальностью пряток.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финал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спешит спрятаться и ищет место, где его никто не заметит. Он уверен, что придумал хороший план, хотя всё выглядит очень по-детски и немного нелепо.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тайного места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550" y="1652981"/>
            <a:ext cx="22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он, главный герой?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ещё совсем ребёнок: он торопится, действует без долгих раздумий и воспринимает игру очень серьёзно, как большое личное дело.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школьник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хочет спрятаться лучше всех и победить в игре. Это желание делает его упрямым и заставляет снова и снова проверять свой план.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Стремится выиграть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уверен в себе, даже когда поступает смешно. В его поведении легко узнать многих детей, которые сначала делают, а потом думают.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наивный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интересно всё вокруг, и он сразу пробует придумать лучший способ спрятаться. Любопытство помогает ему действовать смело, хотя не всегда разумно.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ещё есть в истории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дети задают правила игры и создают движение сюжета. Их присутствие делает сцену живой и помогает почувствовать, как важно уметь ждать и искать внимательно.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герой замирает в укрытии, остальные участники становятся теми, кто проверяет его находчивость. Из-за этого обычные прятки превращаются в маленькое испытание на терпение.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действия усиливают напряжение: кто-то ищет, кто-то наблюдает, а кто-то просто ждёт результата. Так читатель лучше понимает атмосферу детской игры и её волнение.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рассказ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подбирает укрытие и старается действовать быстро. Ему кажется, что его план очень удачный.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ищет место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нужно сидеть тихо, игра приобретает напряжение. Герой старается не ошибиться и относится к пряткам почти как к важному делу.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Всё становится серьёзным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начинается действие: мальчик выбирает прятки и думает только о том, как исчезнуть из виду.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Герой решает спрятаться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замирает в укрытии и старается не шуметь. Каждое движение кажется ему опасным, поэтому он следит за собой особенно внимательно.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 маленькие детали его поведения и понимает, что спрятаться по-настоящему трудно. Напряжение растёт из-за самых обычных действий.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он ждёт, тишина становится почти ощутимой. Именно это ожидание делает сцену смешной: ребёнок очень старается, но не может расслабиться.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длится молчание, тем заметнее детское волнение. Простая игра превращается в забавный эпизод, где каждое мгновение кажется важным.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детали рассказа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 из-за мелочей: лишнего движения, заметной позы, слишком серьёзного старания быть незаметным. Именно такие подробности делают сцену живой и очень смешной.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Голявкин показывает, как ребёнок может искренне верить в свой успех, хотя со стороны всё выглядит иначе. Добрый юмор не высмеивает героя, а вызывает улыбку.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0" y="1701075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0" y="170107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72107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у рассказа?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звучит легко и по-доброму. В ней нет тяжёлых событий, а обычная игра вызывает у читателя тёплую улыбку и хорошее настроение.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появляются естественно, без насмешки и грубости. Поэтому рассказ читается легко и оставляет радостное впечатление.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напоминает знакомые детские игры во дворе или в классе. Из-за этого история кажется близкой и понятной каждому школьнику.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и знакомое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игры в прятки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46300" y="724200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прятки выглядят как обычное развлечение. Но уже в этот момент видно, что для ребёнка игра очень важна.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46300" y="503650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игры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46300" y="4194325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Прятки превращаются в маленькое событие с волнением и смехом. Именно так Голявкин показывает живой и яркий мир детства.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46300" y="3973775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Обычная игра становится приключением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46300" y="3037617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идёт не так, ребёнок пытается сразу придумать выход. Игра показывает, как быстро дети умеют действовать в неожиданной ситуации.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946300" y="2817067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Нужны быстрые решения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946300" y="1880908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укрытии заметны смелость, упрямство и фантазия героя. Он хочет не просто участвовать, а обязательно спрятаться лучше всех.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46300" y="1660358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Проявляется характер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Голявкин пишет очень просто: короткие фразы, ясные глаголы и обычные слова помогают сразу увидеть, как мальчик действует и что происходит вокруг него.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почти нет длинных описаний, зато есть точные бытовые детали. Благодаря этому школьнику легко представить игру и почувствовать себя её участником.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звучит живо и естественно, как разговор ребят. Он делает рассказ понятным, близким и особенно интересным для младших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не стоит на месте: он быстро решает спрятаться и сразу пробует свой план. В его действиях чувствуется азарт и желание непременно выиграть игру.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действует смело, но не слишком продуманно. Из-за этого его старания выглядят наивно, а сам герой кажется очень настоящим и узнаваемым.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что-то получается не так, мальчик не теряет интерес к игре. Он продолжает стараться, потому что для него важно не сдаться раньше времени.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активность героя делает рассказ смешным. Читатель видит, как серьёзно ребёнок относится к простой игре, и улыбается его упорству.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смешной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прежде всего потому, что мальчик уверен в своей хитрости, а читатель замечает обратное. Получается добрый разрыв между детской серьёзностью и реальной картиной.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рождается и из самой ситуации: герой старается быть незаметным, но его поведение только привлекает внимание. Голявкин смеётся не над ребёнком, а вместе с ним.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21075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37075"/>
            <a:ext cx="360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рассказ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замечать, как ведут себя люди в обычной игре. Иногда маленькое движение, взгляд или пауза рассказывают о человеке больше, чем длинные объяснения.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героя не становится бедой. История показывает, что промах можно пережить спокойно, с улыбкой, если относиться к нему без обиды и страха.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улыбаться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окружающих важно не меньше, чем действия самого мальчика. Рассказ напоминает: в игре и в жизни полезно быть внимательным, терпеливым и доброжелательным.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другим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рассказ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961191" y="1739425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сразу решает спрятаться и начинает действовать. Читатель быстро попадает в самую середину игры и понимает, что мальчик настроен очень серьёзно.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61191" y="1404900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Завязка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56047" y="34862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ожидание: нужно сидеть тихо, не шуметь и не выдать себя. Именно в этой тишине нарастает смешное напряжение.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56047" y="31516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 действия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750903" y="1739425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приносит неожиданно комичный результат. Короткая история заканчивается так, что и герой, и читатель оказываются в забавной ситуации.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5750903" y="1404900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Развязка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детства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детство показано как время, когда даже обычная игра становится важным событием. Для ребёнка прятки — это настоящее приключение, полное волнения и надежд.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детские переживания бывают очень сильными. То, что взрослому кажется мелочью, для ребёнка становится серьёзным и по-настоящему запоминающимся событием.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Голявкин точно передаёт детскую фантазию и стремление всё попробовать самому. Герой действует искренне, а его чувства понятны каждому, кто помнит свои игры.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легко узнают в рассказе свои игры во дворе, дома или в классе. Каждый помнит, как трудно замирать, когда очень хочется пошевелиться или заглянуть вокруг.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история кажется близкой и смешной одновременно. Она вызывает улыбку, потому что показывает знакомую школьную ситуацию просто, точно и без лишних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игре важно не только победить, но и уметь быть честным, живым и открытым. Настоящее удовольствие приносит сам процесс, а не только результат.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смешная неудача не унижает человека. Наоборот, она помогает увидеть себя со стороны и отнестись к промаху легче.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Голявкин делает обычного ребёнка героем маленькой истории, где есть и игра, и характер, и улыбка. Именно в этом состоит его добрый взгляд на детство.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разговора о рассказе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герой так торопится спрятаться и что говорит это о его характере? Подумайте, какие чувства он испытывает в начале игры.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помогают представить ситуацию очень ясно? Обратите внимание на слова, жесты и короткие действия, которые делают сцену живой.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в рассказе кажется самым смешным? Важно заметить не только поступки героя, но и то, как они выглядят со стороны.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назвать героя смелым, упрямым или наивным? Обсудите, как его поведение помогает лучше понять детскую природу и настроение рассказа.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 смешная история о прятках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Виктора Голявкина «Спрятался» легко читается, потому что в нём всё понятно, живо и по-детски смешно. Он помогает увидеть обычную игру как маленькое приключение.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2026-05-21T16:02:17Z</dcterms:created>
  <dcterms:modified xsi:type="dcterms:W3CDTF">2026-05-21T16:02:17Z</dcterms:modified>
</cp:coreProperties>
</file>