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Рассказ: короткий жанр с большим смыслом
</a:t>
            </a:r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эпизод — и весь характер героя перед глазами.
</a:t>
            </a:r>
            <a:endParaRPr lang="en-US" sz="3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 рассказе в 8 классе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литературы рассказ учатся читать внимательно: замечать сюжет, композицию, героя, повествователя и деталь. Через короткий текст видно, как автор раскрывает выбор, чувства и нравственную позицию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рассказа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обычно невелик по объёму и строится вокруг одного главного события. Поэтому читатель легко следит за развитием действия и быстро понимает, что именно важно для автора.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произведении мало действующих лиц, а время и место действия часто ограничены. Это может быть один день, короткий эпизод, дом, класс, дорога или сад.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рассказа чёткая: завязка, развитие, кульминация и развязка. Особенно сильное впечатление часто оставляет финал, где смысл события раскрывается особенно ясно.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15163"/>
            <a:ext cx="4133400" cy="163512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Рассказ, повесть, роман: сравнение жанров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рассказ отличается от более крупных эпических жанров.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объём жанра, тем сложнее сюжет и шире круг персонажей.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 литературы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сюжет рассказа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и развязка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— самый острый момент, где конфликт достигает предела. Развязка завершает историю и показывает, к чему привели поступки героев.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завязки к напряжению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 вводит в обычную жизнь героя и показывает событие, которое нарушает её ход. Далее напряжение растёт, а персонажу приходится выбирать и отвечать за своё решение.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герой в рассказе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событие помогает раскрыть характер персонажа.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идея и главная мысль рассказа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отвечает на вопрос, о чём произведение: о дружбе, семье, школе, взрослении, смелости, ответственности или честности. Она задаёт круг событий и жизненных ситуаций.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выражает авторское отношение к этим событиям. Через поступки героев писатель показывает, что он одобряет, осуждает или считает важным для читателя.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объединяет сюжет и вывод, который делает читатель. В рассказах она часто раскрывается через нравственный выбор между удобством и совестью.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темы обычно связаны с близкими подросткам жизненными ситуациями и понятными переживаниями.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литературе; обобщение по учебным текстам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 рассказах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рассказ сосредоточен на нравственном выборе и отношениях между людьми.
</a:t>
            </a:r>
            <a:endParaRPr lang="en-US" sz="129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625" y="326763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0444" y="3261000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деталь и язык рассказа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деталь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вещь, жест или короткая реплика могут многое сказать о герое и настроении сцены. В рассказе такая деталь заменяет длинные объяснения и делает смысл точнее.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персонажей быстро раскрывает их характер, отношения и конфликт. По интонации и ответам читатель понимает больше, чем из обычного пересказа событий.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речь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выбирает слова очень экономно, но выразительно. Эпитеты, сравнения и повторы помогают создать образ, не перегружая текст лишними подробностями.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глаголы делают сцену живой и динамичной. Они помогают увидеть, как герой действует, сомневается, спешит или принимает решение.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525768"/>
            <a:ext cx="4335600" cy="34464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977100" y="1237163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рассказ ведётся от первого лица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повествование идёт от «я», события воспринимаются через личный опыт героя. Такой способ создаёт доверие, близость и ощущение непосредственного участия в истории.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49300" y="139500"/>
            <a:ext cx="41292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 и точка зрения
</a:t>
            </a:r>
            <a:endParaRPr lang="en-US" sz="3400" dirty="0"/>
          </a:p>
        </p:txBody>
      </p:sp>
      <p:sp>
        <p:nvSpPr>
          <p:cNvPr id="10" name="Text 3"/>
          <p:cNvSpPr txBox="1"/>
          <p:nvPr/>
        </p:nvSpPr>
        <p:spPr>
          <a:xfrm>
            <a:off x="4977100" y="3055588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рассказ ведётся от третьего лица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от «он» или «она» даёт более широкий взгляд на события. Автор может показать нескольких персонажей, их поступки и разные стороны конфликта.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композиция обычно движется быстро: автор сразу ведёт читателя к главному событию, не задерживаясь на долгих отступлениях.
</a:t>
            </a:r>
            <a:endParaRPr lang="en-US" sz="1184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 литературы, 8 класс.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складывается композиция рассказа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смысловая нагрузка приходится на развитие действия и кульминацию; именно они подводят к решающему выводу.
</a:t>
            </a:r>
            <a:endParaRPr lang="en-US" sz="12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158759"/>
            <a:ext cx="3856200" cy="12305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жанр определяет героев, мир и способ выражения смысла.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ближе к реальной жизни, а его вывод часто нужно понимать по поступкам и деталям, а не по прямой морали.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 литературы.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Рассказ, сказка и басня: в чём разница
</a:t>
            </a:r>
            <a:endParaRPr lang="en-US" sz="3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5" y="14194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0631" y="1419450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175" y="32848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7375" y="3284875"/>
            <a:ext cx="267900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русские авторы рассказов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Писал предельно кратко и точно. В его рассказах одна деталь, реплика или финал могут раскрывать характер героя лучше длинного описания.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 лирические и психологические рассказы. В них важны настроение, память, тонкие переживания человека и красота обычного мира вокруг него.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М. Зощенко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Изображал повседневную жизнь с юмором и иронией. Его рассказы помогают увидеть смешное и одновременно поучительное в привычных бытовых ситуациях.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Платонов и К. Г. Паустовский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Показывали доброту, сложные чувства и ценность простых вещей. Их рассказы учат внимательному отношению к человеку, природе и миру.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близок подросткам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на школьном дворе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двое друзей поссорились из-за пустяка, и весь класс заметил, как меняется их настроение. Такой сюжет легко представить, потому что он похож на обычный школьный день. Читатель сразу понимает, что одно слово может всё изменить.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ответственность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Мальчику поручили встретить младшую сестру после уроков, но он задержался из-за игры и почувствовал вину. В рассказе такой эпизод звучит особенно сильно, потому что подросток узнаёт в нём собственный опыт выбора и последствий.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Помощь, которую не забывают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увидела, что однокласснику трудно нести тяжёлые книги, и молча помогла ему дойти до дома. Небольшой поступок становится важным событием рассказа, потому что в нём видно, как рождаются доверие, уважение и дружба.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усиливает впечатление: читатель быстро входит в ситуацию и успевает заметить даже самые тонкие изменения настроения.
</a:t>
            </a:r>
            <a:endParaRPr lang="en-US" sz="1117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анализу рассказа.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хороший рассказ
</a:t>
            </a:r>
            <a:endParaRPr lang="en-US" sz="3171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сильнее всего проявляются интерес и размышление, а эмоциональный эффект зависит от финала и ключевой детали.
</a:t>
            </a:r>
            <a:endParaRPr lang="en-US" sz="124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анализируют рассказ 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 произведения на уроке литературы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чтении рассказа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тему и идею: тема отвечает на вопрос, о чём произведение, а идея показывает авторский вывод и отношение к героям и событиям.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пересказывают сюжет вместо анализа. Важно объяснять, почему герой поступил именно так, как это раскрывает его характер и авторскую оценку.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не замечают повторяющиеся детали, хотя именно они помогают понять настроение сцены, скрытый смысл эпизода и важные изменения в образе героя.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нельзя читать поверхностно: короткая последняя сцена, реплика или предмет часто собирают весь смысл рассказа и объясняют его название.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13337" y="1584025"/>
            <a:ext cx="3607926" cy="229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ответа о рассказе на уроке литературы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помогает отвечать последовательно и не пропускать важные элементы анализа.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позволяет дать связный ответ: от фактов о произведении перейти к смыслу, а затем к личному впечатлению.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план анализа художественного произведения.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188" y="1533950"/>
            <a:ext cx="200925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800" y="15339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3506" y="1533950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содержательно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можно прочитать за один урок или за один вечер, но в нём часто помещается сложный характер, важный выбор и сильный жизненный вывод.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Близок к жизни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 знакомые ситуации: дружбу, семью, школу, ошибку, помощь и ответственность. Поэтому он помогает читателю лучше понимать себя и других.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 замечать детали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жанре особенно важны взгляд, жест, интонация, предмет и финальная реплика. Они помогают понять героя и смысл без длинных объяснений.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остаётся важным жанром
</a:t>
            </a:r>
            <a:endParaRPr lang="en-US" sz="3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 нескольких словах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показывает, как одно событие, точная деталь и выразительный финал могут раскрыть характер героя, авторскую мысль и важный жизненный вывод в очень небольшой форме.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2026-05-19T05:42:25Z</dcterms:created>
  <dcterms:modified xsi:type="dcterms:W3CDTF">2026-05-19T05:42:25Z</dcterms:modified>
</cp:coreProperties>
</file>