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do people like to compete?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Competition, challenge, motivation and fair play in everyday school life.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Соревнование в школе и в речи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Соревнование есть в спорте, учёбе, играх и проектах. На английском эта тема помогает говорить о победах, результатах и личных причинах выбора: compete, win, lose, prize, team, score.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причина: желание победить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вдохновляет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вызывает радость, гордость и азарт. Для подростков важны медали, хорошие оценки, грамоты и одобрение друзей, потому что они делают успех заметным и личным.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Эту мысль легко выразить по-английски: I want to win, Winning makes me happy, It feels great to be first. Такие фразы подходят для рассказа о спорте, играх и конкурсах.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хочется повторить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побеждает, у него появляется желание снова испытать те же эмоции. Поэтому соревнование часто становится не просто игрой, а сильным стимулом тренироваться и стараться больше.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Азарт делает соревнование интересным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730223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становится сильнее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состязания человек сосредоточен на каждом движении и каждом решении. Это помогает не отвлекаться и делает процесс напряжённым, но очень увлекательным.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растут до финиша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конец, тем сильнее волнение и радость ожидания. Такое состояние часто бывает на старте забега, во время футбольного матча или школьной эстафеты.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730224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непредсказуем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неизвестность делает борьбу захватывающей: никто не уверен в исходе до самого конца. Поэтому подходит лексика exciting, thrilling и fast.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 по теме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этого чувства удобно использовать слова nervous, focused и exciting. Они помогают передать, что соревнование одновременно требует усилий и даёт яркие эмоции.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привлекает людей в соревновании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сильнее всего людей привлекают личный успех и положительные эмоции, а командные и наградные причины дополняют интерес.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связаны с победой и ощущением успеха; остальные причины усиливают интерес, но играют вспомогательную роль.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 обобщению школьных ситуаций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784" y="1691650"/>
            <a:ext cx="640238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453" y="3206828"/>
            <a:ext cx="750900" cy="600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703" y="1723754"/>
            <a:ext cx="750900" cy="667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703" y="3206840"/>
            <a:ext cx="750900" cy="600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Соревнование помогает понять свои сильные и слабые стороны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и скорость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результатов в беге показывает, где уже есть прогресс, а где нужна тренировка. Так ученик видит не просто оценку, а конкретный шаг к улучшению.
</a:t>
            </a:r>
            <a:endParaRPr lang="en-US" sz="1452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сравнивает свою речь с прошлым результатом, он замечает, что говорит увереннее и точнее. Это особенно полезно на уроках английского языка.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учёба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чтении, решении задач и выполнении заданий конкуренция помогает заметить точность, темп и внимание к деталям. Это делает цель понятнее и помогает работать осознаннее.
</a:t>
            </a:r>
            <a:endParaRPr lang="en-US" sz="1349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команде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задания показывают, насколько человек умеет слушать других, договариваться и поддерживать партнёров. Здесь успех зависит не только от результата, но и от взаимодействия.
</a:t>
            </a:r>
            <a:endParaRPr lang="en-US" sz="13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Причины, примеры и результат участия в конкуренции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одна и та же ситуация может давать разные полезные эффекты: эмоции, уверенность, опыт и ощущение общей цели.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Соревнование даёт не только результат, но и полезный опыт: помогает увидеть свои сильные стороны и понять, к чему стремиться дальше.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ситуаций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040" y="3162810"/>
            <a:ext cx="3375660" cy="14471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другими людьми мотивирует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Чужой успех заметен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видит, как хорошо выступили одноклассники или соперники, он начинает сильнее стараться. Сравнение помогает понять, чего ещё не хватает до нужного уровня.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не исчезает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сильные участники, легче сохранить интерес и продолжать работу. Выражения do better и keep going хорошо подходят для описания такого настроя.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желание улучшиться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like others, try harder и improve точно передают это чувство. Они показывают, что чужой результат может стать не причиной зависти, а толчком к росту.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слов помогают описать ожидание награды: reward, success, encouragement, positive result и goal.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показывают, что награда усиливает интерес к действию и помогает запомнить удачный опыт, особенно когда результат виден сразу.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урока английского языка по теме competition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соревнование превращается в мотивацию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материалу урока: личная цель и поддержка команды запускают участие, а результат формирует желание продолжать.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Командное соревнование создает чувство принадлежности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730223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цель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команда идет к одному результату, каждый участник чувствует свою важность. Общая задача объединяет, а успех воспринимается как достижение всех, а не только одного лидера.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spirit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Командный дух делает соревнование более дружелюбным и увлекательным. Людям нравится ощущать, что они не одни, а вместе борются за результат и share success после удачного выступления.
</a:t>
            </a:r>
            <a:endParaRPr lang="en-US" sz="1198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730224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группе легче справляться с волнением и ошибками, потому что рядом есть партнеры. Слова support each other и work together хорошо передают идею взаимной помощи и доверия.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игры и эстафеты помогают лучше узнавать друг друга и учиться договариваться. Так соревнование становится не только проверкой сил, но и способом укрепить дружбу.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конкуренция особенно заметна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Видно, что соревнование сильнее всего связано со спортом и играми: там результат понятен сразу, а победа или поражение заметны всем.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игры дают самый яркий и быстрый отклик, поэтому именно там конкуренция чаще всего становится особенно привлекательной.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наблюдений по повседневным видам активности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неудача превращается в опыт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разочарование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проигрыша человек часто чувствует досаду и усталость. Это естественная реакция, которая помогает остановиться и честно посмотреть на результат.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анализ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участник разбирает ошибки: где не хватило скорости, точности или внимания. Такой анализ особенно полезен в шахматах, беге и на уроках английского.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новая попытка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тренировки и исправления ошибок появляется новая цель. Человек возвращается в соревнование спокойнее, увереннее и с большим интересом к результату.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026" y="1469708"/>
            <a:ext cx="2013949" cy="32023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62964" y="1729033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правила объяснены заранее, участникам легче сосредоточиться на задаче. Все понимают, что нужно делать, и не тратят силы на споры о порядке выполнения.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31204" y="1729033"/>
            <a:ext cx="236484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Честное соревнование требует одинакового времени, похожих заданий и прозрачного подсчета баллов. Это делает результат понятным и снижает чувство несправедливости.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86296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соперникам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 play означает не только честность, но и вежливое отношение к другим. Побеждать приятно, когда соперников уважают, а проигрыш не превращается в конфликт.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13120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без перегруза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задание посильное, а правила честные, у детей сохраняется желание участвовать. Слишком сложные или запутанные условия быстро уменьшают мотивацию.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 справедливые правила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816458"/>
            <a:ext cx="3604200" cy="15105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 конкуренции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соревнование помогает расти, но при слишком высокой нагрузке может вызвать усталость и стресс.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полезна, когда она вдохновляет, а не перегружает. Честные правила и посильная задача помогают сохранить интерес и избежать лишнего напряжения.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наблюдения и спортивные ситуации
</a:t>
            </a:r>
            <a:endParaRPr lang="en-US" sz="10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16" y="1760140"/>
            <a:ext cx="750900" cy="60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3459" y="1694650"/>
            <a:ext cx="640238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847" y="3141338"/>
            <a:ext cx="640238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16" y="3141338"/>
            <a:ext cx="731700" cy="731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в этом возрасте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сверстников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важно, чтобы их старания замечали одноклассники. Соревнование дает возможность показать результат и почувствовать уважение со стороны друзей и учителей.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цель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понятный финиш, задача кажется выполнимой. Это помогает сосредоточиться и видеть, за что именно можно получить хороший результат.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отклик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 подростки любят ситуации, где результат виден сразу. Победа, баллы или рекорд делают успех заметным и делают участие более захватывающим.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самостоятельность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помогает почувствовать, что ты можешь улучшаться сам. В 7 классе это особенно важно, потому что школьники уже хотят проявлять свои сильные стороны.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эмоции вызывает конкуренция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меняются по ходу события: ожидание усиливает волнение, а результат приносит либо радость, либо разочарование, которое позже сменяется гордостью.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эмоции возникают в момент неопределенности и сразу после результата. Поэтому соревнование запоминается ярко и надолго.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эмоциональных реакций учащихся; 2025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Соревнование бывает не только с другими, но и с собой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прошлым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ставят цель стать лучше, чем вчера: пробежать быстрее, прочитать больше страниц или говорить по-английски увереннее. Такой подход делает развитие спокойным и понятным.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рекорд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хочет beat my record, он внимательно следит за прогрессом. Новый результат показывает, что усилия не напрасны, и поддерживает интерес к тренировкам.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без 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Соревнование с собой помогает меньше сравнивать себя с другими и больше думать о личном прогрессе. Фразы better than before и improve my result хорошо передают эту идею.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появляется полезная конкуренция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почему соревнование мотивирует, если задание посильное, а правила понятны и честны.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соревнование так привлекает людей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Соревнование нравится людям, потому что дает цель, эмоции и шанс увидеть свой рост. Оно особенно полезно, когда правила честные, соперники уважают друг друга, а нагрузка остается посильной.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2026-05-31T00:15:46Z</dcterms:created>
  <dcterms:modified xsi:type="dcterms:W3CDTF">2026-05-31T00:15:46Z</dcterms:modified>
</cp:coreProperties>
</file>