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Смуты: спасение Отечества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разорила страну, но народное единство вернуло порядок: Москва освобождена в 1612-м.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страна оказалась на грани распада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Фёдора Иоанновича в 1598 году оборвалась династия Рюриковичей. В 1601–1603 годах страну потряс голод, а бояре спорили за власть. Лжедмитрии и вмешательство Польши и Швеции усилили угрозу независимости.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6914" y="2128317"/>
            <a:ext cx="1560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57826"/>
            <a:ext cx="238229" cy="19058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Смутного времени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управление в стране было нестабильным. За короткое время на троне оказывались разные правители, затем власть переходила к боярскому правлению — Семибоярщине.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группировки стремились к влиянию и по очереди меняли политический курс. Из‑за этого страдали города и сёла: решения принимались не для общего блага, а в пользу своих интересов.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торговля под ударом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местные силы расходились, уезды часто подчинялись не одному центру. Налоги собирались с трудом, торговля сокращалась, а хозяйственная жизнь становилась всё более тревожной.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Бедствие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посадские жители и служилые люди беднели. Многие вынужденно сокращали работу, теряли имущество и надеялись лишь на случай: пережить войну и голод было нелегко.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голод опустошали территории: деревни пустели, а города страдали от нехватки людей и припасов. Ослабевшая страна не могла быстро справиться с ударами и восстановиться.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 Гермоген и призыв к защите земли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лидер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 Гермоген стал одним из духовных лидеров сопротивления иностранным захватчикам. Он рассылал грамоты с призывом защищать православную веру, Москву и русское государство. Его позиция поддерживала людей, когда надежда таяла.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страну, а не только за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Гермогена укрепляли мысль, что борьба идёт не только за власть, но и за сохранение страны. Для современников это означало: вместе можно противостоять насилию и удержать единство.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возникло Первое ополчение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событий, связанный с формированием сил против польских отрядов (весна–лето 1611 года).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ополчении действовали Прокопий Ляпунов, князь Дмитрий Трубецкой и атаман Иван Заруцкий. Это движение показало: разные слои общества готовы вместе сопротивляться интервентам, когда угроза становится общей.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заключалась в управлении: единая система приказов и ответственности сложилась не полностью. Из‑за разногласий между руководителями отряды действовали несогласованно, теряя время и силы в решающий момент.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1611 года убийство Прокопия Ляпунова стало переломом. После этого доверие между участниками резко снизилось, а само ополчение утратило сплочённость и начало распадаться.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ополчение: сильные и слабые стороны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и Кузьма Минин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Пожертвования, которые превращались в силу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1611 года нижегородский земский староста Кузьма Минин предложил собрать деньги, имущество и людей для нового ополчения. Жители города передавали средства на вооружение и снабжение войска. Так помощь стала организованным делом, а не случайной добротой.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Пожарский и ставка на дисциплину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военного руководства пригласили князя Дмитрия Пожарского — человека, уже имевшего опыт борьбы с поляками. Он обеспечивал порядок в войске и помогал превращать собранные средства в действующую боевую силу. Этот союз «организации и руководства» дал новому ополчению шанс на успех.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59220"/>
            <a:ext cx="5426700" cy="2178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Второго ополчения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ополчение объединило тех, кто организовывал поддержку, тех, кто руководил войсками, и широкие слои общества, которые обеспечивали движение ресурсами и численностью.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успех Второго ополчения держался на трёх опорах: организация ресурсов, военная дисциплина и широкое участие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Второго ополчения к Москве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Остановившись в Ярославле летом 1612 года, ополчение не распалось: оно получило управленческий центр и общие правила для дальнейших действий.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что военный поход сочетался с созданием порядка: сначала силы собирали, затем координировали, а в столице довели дело до решающего результата.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школьному курсу истории России, 1611–1612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176" y="1319048"/>
            <a:ext cx="185850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37902"/>
            <a:ext cx="234000" cy="18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всея земли в Ярославле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Ярославле Второе ополчение стало не только военным объединением, но и управляющей силой. Здесь обсуждали сбор налогов и организацию снабжения войска, чтобы поход продолжался без хаоса.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территориями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помогал налаживать порядок на освобождённых землях. Это включало правила управления и текущие решения, от которых зависело, смогут ли люди вернуться к труду и жизни.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 согласование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важно договариваться, чтобы разные отряды действовали как единое целое. Совет всея земли служил площадкой для согласования позиций и ведения переговоров с теми, кто влиял на судьбу страны.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восстановлению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органа — демонстрация возможности порядка даже в условиях боёв. Совет стал важной ступенью к возрождению центральной власти и снижению разрозненности в стране.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за Москву в 1612 году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1612 года войско под руководством Дмитрия Пожарского окружило польский гарнизон, который держал Кремль и Китай-город. В столице ощущалась острая нехватка продовольствия, защитники постепенно теряли силы.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Пожарские войска вели тяжёлые бои, стараясь не дать осаждённым прорваться и обеспечивая собственную оборону. После изматывающих столкновений польские отряды капитулировали, и Москва вновь перешла под контроль русских.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интервентов из Москвы стало переломным моментом Смуты: город больше не служил опорой для внешних сил и внутренних претендентов. Это дало стране шанс начать объединение вокруг общего управления и правил.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Москвы и его значение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ополчения показала, что народное согласие способно изменить ход событий. Важно, что в борьбе участвовали представители разных сословий, которые прежде действовали разрозненно и по своим интересам.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столицы помогло перестроить жизнь: стало легче организовывать порядок, снабжение и безопасность. Государство получало опору на реальные решения, а не только на чьё-то личное влияние.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1612 года стали основой для современной традиции: День народного единства отмечают 4 ноября. Праздник напоминает, что совместные действия ради общего будущего могут спасти страну даже в труднейшие времена.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освобождения столицы к избранию царя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 и логическая последовательность перехода к центральной власти: 1612–1613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1613 года собрал представителей бояр, духовенства, дворян, посадских людей и казачества. Это позволяло услышать разные группы и искать решение, которое устроит большинство.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выбора нового царя шло в условиях крайней необходимости мира и порядка. Стране требовалась власть, которая сможет прекратить войну, защитить жителей и наладить управление.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Романов оказался компромиссной фигурой: он принадлежал к знатному роду, не был связан с длинной цепочкой конфликтов у влиятельных участников и мог стать символом примирения после Смуты.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1613 года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Михаил Романов стал подходящим выбором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диаграмме показывают только набор причин, а не точные доли поддержки; все факторы представлены как равно значимые аргументы для собора.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факторов указывает на логику выбора: нужен был такой претендент, который мог восприниматься как приемлемый для разных групп и дать шанс на стабильность.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причин — по школьному курсу истории России; численные значения на диаграмме условные (не статистика).
</a:t>
            </a:r>
            <a:endParaRPr lang="en-US" sz="7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династии Романовых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1613 году Михаил Фёдорович Романов стал царём России, и началось правление новой династии. Его избрание стало знаком того, что страна выходит из периода безвластия и возвращается к законной власти.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правления были связаны с укреплением порядка, прекращением главных боевых действий и постепенным возвращением хозяйственной жизни. Это означало, что люди снова могли рассчитывать на безопасность и работу, а не на постоянные перевороты.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55436"/>
            <a:ext cx="5597100" cy="1506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окончания Смуты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состояния страны до 1612 года и после избрания царя в 1613 году позволяет увидеть, как восстановление власти остановило распад.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удалось преодолеть через восстановление центральной власти и объединение общества вокруг нового законного правителя.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Смутой была достигнута дорогой ценой. Многие города и сёла оказались разорены, хозяйство пришло в упадок, а жизнь стала более тяжёлой для большинства семей.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сократилось из‑за голода, боёв и последствий беспорядков. Даже после освобождения требовалось время, чтобы восстановить посевы, торговлю и нормальный обмен товарами между регионами.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 заняло не один год. История окончания Смуты показывает: когда государство оказывается под угрозой распада, именно единство людей и общая ответственность становятся решающими.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спасения Отечества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360" y="2128402"/>
            <a:ext cx="192150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событиях 1612–1613 годов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Кузьма Минин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Кузьма Минин стал символом готовности поддержать общее дело: его роль связана с организацией помощи для ополчения. Благодаря таким инициативам люди смогли превратить сочувствие в реальную поддержку войска.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Пожарский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Пожарский олицетворяет военную стойкость и дисциплину. Его руководство помогло удерживать направление на освобождение столицы, а значит — не позволить Смуте довести страну до окончательного распада.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и уроки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1612–1613 годов сохраняются в памятниках и школьных уроках. Через них школьники узнают, как выбор общества и действия конкретных людей влияли на судьбу государства.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народного единства 4 ноября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4 ноября напоминает, что единство — это не лозунг, а готовность действовать вместе. Он помогает современным людям связать исторический опыт с сегодняшней ответственностью за страну.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Смуты вернуло России столицу, законную власть и надежду на мирную жизнь. Освобождение Москвы в 1612 году и избрание Михаила Романова в 1613 году остановили распад государства.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окончание Смуты стало спасением Отечества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2026-05-14T15:13:09Z</dcterms:created>
  <dcterms:modified xsi:type="dcterms:W3CDTF">2026-05-14T15:13:09Z</dcterms:modified>
</cp:coreProperties>
</file>