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драматург
</a:t>
            </a:r>
            <a:pPr algn="l" indent="0" marL="0">
              <a:lnSpc>
                <a:spcPct val="100000"/>
              </a:lnSpc>
              <a:buNone/>
            </a:pPr>
            <a:r>
              <a:rPr lang="en-US" sz="33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ярких писателей России XIX века.
</a:t>
            </a:r>
            <a:endParaRPr lang="en-US" sz="3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и его эпоха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непростое время после 1812 года и декабристов. В его книгах слышны разговоры о чести, свободе и судьбе человека. Он продолжил пушкинские традиции и по-новому раскрыл романтизм.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ранние впечатления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— годы детства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детства он провёл в имении Тарханы Пензенской губернии. Здесь его воспитывала бабушка Елизавета Алексеевна Арсеньева, а мир усадьбы стал важной частью памяти поэта.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чувства и будущие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Смерть матери, разлуки и замкнутая жизнь в имении оставили глубокий след. Позже эти впечатления превратились в мотивы одиночества, тоски и памяти о близких.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— рождение в Москве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октября 1814 года в Москве родился Михаил Лермонтов. Его ранняя жизнь была связана с семьёй, где уже с детства ощущались утраты и напряжённые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жанры и интересы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юности он писал стихи, поэмы и драмы, пробуя себя в разных формах. Его особенно привлекали история, философия и сильные романтические характеры.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Москве и 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университетском благородном пансионе и в Московском университете. Позже он продолжил обучение в Школе гвардейских подпрапорщиков и кавалерийских юнкеров в Петербурге.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Петербург, служба в гвардии и светское общество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учёбы Лермонтов служил в лейб-гвардии Гусарском полку. Военная дисциплина, строгий порядок и офицерская среда стали частью его повседневной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наблюдал балы, разговоры и соперничество в высшем свете. Эти впечатления помогли ему увидеть внешнюю блестящесть общества и скрытую внутреннюю пустоту людей.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такие наблюдения позже особенно ярко проявились в романе «Герой нашего времени», где важны маски, разочарование и духовная усталость.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первая ссылка на Кавказ
</a:t>
            </a:r>
            <a:endParaRPr lang="en-US" sz="3111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Сергеевича Пушкина Лермонтов написал стихотворение «Смерть поэта». Оно стало откликом на событие, потрясшее всю образованную Россию.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— гибель Пушкина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разошёлся в списках и сразу привлёк внимание к молодому автору. В нём услышали не только скорбь, но и смелый гражданский протест.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быстро стало известным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резкие строки Лермонтова отправили на Кавказ. Эта поездка стала важным этапом: горы, простор и сила природы повлияли на его дальнейшее творчество.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Кавказская ссылка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поэта»: гражданский голос Лермонтова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было написано как отклик на трагическую гибель Пушкина. Лермонтов не просто скорбит, а открыто осуждает общество, которое не защитило поэта.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силу тексту придают резкие слова о равнодушии света. Автор показывает, что настоящее искусство требует смелости, достоинства и ответственности перед правдой.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«Смерть поэта» считают одним из самых значимых гражданских стихотворений XIX века: в нём звучит голос совести целого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500" y="3266100"/>
            <a:ext cx="223200" cy="22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7650" y="1507400"/>
            <a:ext cx="251100" cy="22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450" y="1507400"/>
            <a:ext cx="195300" cy="22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60550" y="1507400"/>
            <a:ext cx="195300" cy="22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28050" y="3266100"/>
            <a:ext cx="279000" cy="22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4" name="Text 1"/>
          <p:cNvSpPr txBox="1"/>
          <p:nvPr/>
        </p:nvSpPr>
        <p:spPr>
          <a:xfrm>
            <a:off x="249300" y="139500"/>
            <a:ext cx="8587800" cy="7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Лермонтова
</a:t>
            </a:r>
            <a:endParaRPr lang="en-US" sz="3400" dirty="0"/>
          </a:p>
        </p:txBody>
      </p:sp>
      <p:sp>
        <p:nvSpPr>
          <p:cNvPr id="15" name="Text 2"/>
          <p:cNvSpPr txBox="1"/>
          <p:nvPr/>
        </p:nvSpPr>
        <p:spPr>
          <a:xfrm>
            <a:off x="379077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честь и долг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333465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поэта часто встречаются сильные чувства и нравственный выбор. Лермонтов показывает, что любовь, честь и долг неразделимы, когда человек остаётся верен себе.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6591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поиск смысла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6135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дороги, странствия и выбора помогают Лермонтову говорить о жизни как о поиске. Его герой постоянно задаёт себе трудные вопросы и не соглашается на пустую жизнь.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98592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человека
</a:t>
            </a:r>
            <a:endParaRPr lang="en-US" sz="1100" dirty="0"/>
          </a:p>
        </p:txBody>
      </p:sp>
      <p:sp>
        <p:nvSpPr>
          <p:cNvPr id="20" name="Text 7"/>
          <p:cNvSpPr txBox="1"/>
          <p:nvPr/>
        </p:nvSpPr>
        <p:spPr>
          <a:xfrm>
            <a:off x="5296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Лермонтова часто чувствует себя одиноким даже среди людей. Это не просто грусть, а размышление о том, почему человеку трудно найти понимание и душевную близость.
</a:t>
            </a:r>
            <a:endParaRPr lang="en-US" sz="900" dirty="0"/>
          </a:p>
        </p:txBody>
      </p:sp>
      <p:sp>
        <p:nvSpPr>
          <p:cNvPr id="21" name="Text 8"/>
          <p:cNvSpPr txBox="1"/>
          <p:nvPr/>
        </p:nvSpPr>
        <p:spPr>
          <a:xfrm>
            <a:off x="3786875" y="14253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Родине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3330750" y="19360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пишет о России с болью и нежностью. В его стихах любовь к родной земле соединяется с тревогой за её судьбу и уважением к прошлому.
</a:t>
            </a:r>
            <a:endParaRPr lang="en-US" sz="900" dirty="0"/>
          </a:p>
        </p:txBody>
      </p:sp>
      <p:sp>
        <p:nvSpPr>
          <p:cNvPr id="23" name="Text 10"/>
          <p:cNvSpPr txBox="1"/>
          <p:nvPr/>
        </p:nvSpPr>
        <p:spPr>
          <a:xfrm>
            <a:off x="6596225" y="3184050"/>
            <a:ext cx="1965900" cy="38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отражение чувств
</a:t>
            </a:r>
            <a:endParaRPr lang="en-US" sz="1100" dirty="0"/>
          </a:p>
        </p:txBody>
      </p:sp>
      <p:sp>
        <p:nvSpPr>
          <p:cNvPr id="24" name="Text 11"/>
          <p:cNvSpPr txBox="1"/>
          <p:nvPr/>
        </p:nvSpPr>
        <p:spPr>
          <a:xfrm>
            <a:off x="6140100" y="3694775"/>
            <a:ext cx="24219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море, буря, облака и степь у Лермонтова не просто пейзаж. Они передают настроение героя, его тревогу, мечту о свободе и внутреннее напряжение.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«Бородино» и память о войне 1812 года
</a:t>
            </a:r>
            <a:endParaRPr lang="en-US" sz="332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старого солдата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так, будто его рассказывает участник войны. Благодаря этому читатель легко представляет живую картину сражения и слышит речь человека, который помнит всё сам, а не по книгам. Именно поэтому текст кажется особенно правдивым и близким.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народном подвиге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«Бородине» важны не только бой и оружие, но и уважение к людям, защитившим страну. Лермонтов показывает, как память о войне передаётся от поколения к поколению. В этих строках чувствуется гордость за русских солдат и историю Отечества.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Лермонтова как романтические произведения
</a:t>
            </a:r>
            <a:endParaRPr lang="en-US" sz="2786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Лермонтова герои стремятся к свободе, любви или правде, но сталкиваются с препятствиями. Их выбор почти всегда связан с внутренним напряжением и риском.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 показывает человека, который мечтает о родине и не принимает жизнь без свободы. «Демон» раскрывает одиночество, гордость и невозможность обрести гармонию.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«Песня про царя Ивана Васильевича...» вводит в мир истории и народного характера. Здесь особенно важны честь, смелость и готовность отстаивать правду до конца.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всех этих произведений характерны яркие картины природы, сильные чувства и выразительная речь героев. Именно так Лермонтов показывает романтическую борьбу человека с миром.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49300" y="139500"/>
            <a:ext cx="3982800" cy="19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«Мцыри»: мечта о свободе и родной земле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106650" y="1159725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герой вырос в монастыре, хотя сердцем принадлежит не стенам, а вольной жизни. Его внутренний протест рождается из желания самому выбирать свой путь.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06650" y="2404471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 Мцыри становится испытанием силы, мужества и верности памяти о родине. Даже краткая встреча с природой раскрывает его характер ярче, чем долгие годы заточения.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106650" y="3661229"/>
            <a:ext cx="3650100" cy="10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поэмы подчёркивает главную мысль Лермонтова: свобода дороже спокойного существования, а человек не может забыть то место, где начинается его духовная родина.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поэмы — образ Демона, который отверг мир и потому не умеет ни любить, ни быть счастливым, хотя стремится к духовному смыслу.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Тамара в поэме воплощает чистоту и внутреннюю светлость, но её судьба оказывается трагической из-за столкновения земного чувства и разрушительной силы героя.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«Демон»: конфликт гордости, любви и одиночества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показывает, что гордость и отчуждение лишают личность возможности обновления. Демон не побеждает мир и не находит покоя в самом себе.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произведению придают кавказские картины, мотив тайны и противопоставление красоты земной жизни холодному одиночеству падшего духа.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точный подсчёт, а соотношение жанров в школьно изучаемом наследии писателя.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произведениям школьного курса: «Смерть поэта», «Бородино», «Мцыри», «Демон», «Герой нашего времени», «Маскарад».
</a:t>
            </a:r>
            <a:endParaRPr lang="en-US" sz="81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творчества Лермонтова
</a:t>
            </a:r>
            <a:endParaRPr lang="en-US" sz="3400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наиболее известен как лирик, но его поэмы и роман заметно расширяют представление о масштабах таланта.
</a:t>
            </a:r>
            <a:endParaRPr lang="en-US" sz="129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2073205"/>
            <a:ext cx="4133400" cy="13190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жизни и творчества Лермонтова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биографии и творчества Михаила Юрьевича Лермонтова.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Лермонтова была связана с несколькими важными центрами России, а самые известные произведения появились в последние годы его биографии.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Ю. Лермонтове; даты общеизвестны в литературоведении.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складывалась литературная судьба Лермонтова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основных этапов биографии и их связь с темами произведений.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431" y="14194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4119" y="14194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175" y="32848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0631" y="3284875"/>
            <a:ext cx="301388" cy="267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249300" y="139500"/>
            <a:ext cx="85452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«Герой нашего времени»
</a:t>
            </a:r>
            <a:endParaRPr lang="en-US" sz="3400" dirty="0"/>
          </a:p>
        </p:txBody>
      </p:sp>
      <p:sp>
        <p:nvSpPr>
          <p:cNvPr id="12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романа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объединяет несколько повестей, расположенных так, чтобы постепенно раскрывать характер Печорина через разные ситуации, наблюдения и точки зрения на него.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Печорина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умен, наблюдателен и силён, но его энергия часто оборачивается разочарованием, холодностью и страданием для него самого и окружающих.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9632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глубина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2587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показывает не только поступки персонажа, но и его мысли, сомнения и внутренние противоречия, поэтому роман считают особенно значимым для русской прозы.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5424400" y="3176275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композиции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4719950" y="3699350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повести складываются в целостный портрет поколения, в котором видны одиночество, чувство пустоты и трудный поиск смысла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творчестве Лермонтова
</a:t>
            </a:r>
            <a:endParaRPr lang="en-US" sz="3247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стал для Лермонтова местом, где сильнее ощущались свобода, движение и величие природы. Военные дороги, горы и ущелья наполняли его произведения напряжённой красотой.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впечатления помогали поэту говорить о человеке в экстремальных обстоятельствах. Поэтому в его текстах так убедительно звучат темы риска, чести, одиночества и внутренней силы.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произведений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точно подбирал слова и строил яркие противопоставления, чтобы передать напряжение чувств. Его эпитеты и сравнения делают картины природы и переживания героев особенно выразительными.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стихах важна музыкальность: ритм, повторения и интонация помогают легко запоминать текст и усиливают его эмоциональное звучание, даже если тема кажется серьёзной и глубокой.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и поэзии он умел через одну деталь раскрыть характер человека, а через пейзаж — его настроение. Поэтому произведения Лермонтова читаются как очень живые и точные.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3567875"/>
            <a:ext cx="3394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июля 1841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погиб на дуэли у подножия горы Машук в Пятигорске. Ему было всего 26 лет, и смерть оборвала очень ранний, но уже зрелый творческий путь.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97800" y="927425"/>
            <a:ext cx="3394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гибели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Россия восприняла утрату как потерю большого таланта. Произведения поэта продолжили жить в чтении, списках и школьной традиции.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89800" y="2580650"/>
            <a:ext cx="33948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сегодня
</a:t>
            </a:r>
            <a:pPr algn="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Лермонтове напоминают музеи в Тарханах и Пятигорске, памятники, названия улиц и изучение его текстов на уроках литературы.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поэта и память о нём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Лермонтов важен для школьного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помогает понять, как в литературе соединяются сильные чувства, честный взгляд на человека и важные вопросы о свободе, долге, Родине и выборе.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2026-05-19T04:11:11Z</dcterms:created>
  <dcterms:modified xsi:type="dcterms:W3CDTF">2026-05-19T04:11:11Z</dcterms:modified>
</cp:coreProperties>
</file>