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 революция 1905–1907 гг.: ключевые темы урока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изменения и роль донских казаков в революции и судьбе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особенности Донского казачества к 1905 году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— это миллионы жителей с уникальной социальной структурой. Регион был экономически развит, но внутри существовали социальные противоречия, создавая почву для революционных событий.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— оплот власти в начале революции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1905 году казачество считалось главной силой для сохранения порядка в империи, активно поддерживая государственные структуры в борьбе с беспорядками.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охраняли административные здания и стратегические объекты, обеспечивая защиту государственной собственности в важнейших точках региона.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атаман Дона тесно взаимодействовал с императорским правительством, направляя казачьи формирования в места волнений для их подавления.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волнения в ключевых городах Дона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в огне протестов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Ростове бастовали тысячи рабочих, протесты перерастали в массовые столкновения с полицией и казаками, вызывая значительные перебои в работе промышленных предприятий.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Новочеркасск — центр революционной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митинги и забастовки привели к открытому противостоянию между казаками и манифестантами, что усилило напряжённость в городе и вызвало локальные беспорядки.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Таганрог: конфликт рабочих и властей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Таганроге массовые демонстрации и столкновения с казачьими патрулями отмечались на промышленных объектах, отражая остроту социальных проблем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борьбе с революцией по всей России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1905 году казачьи подразделения направлялись в крупнейшие города для подавления протестов, выполняя важные государственные задачи на разных фронтах.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приказы, отдельные казаки сочувствовали рабочим, что приводило к внутренним конфликтам с офицерами и снижало эффективность операций.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миссия охватывала защиту железнодорожных узлов и промышленных предприятий, что было ключевым для поддержания экономической стабильности.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неоднозначная позиция отражала сложные социальные и моральные противоречия внутри казачьего сообщества в годы революции.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мобилизации и боевых потерь казачества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войска была задействована, свидетельствуя о важности казаков в подавлении восстаний.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отражают серьезность конфликта и напряженность применения казачьих сил в революционные годы.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донского войска, 1907 год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революции на Дону в 1905 году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протесты повторялись и в других станицах, где власти вводили комендантский час и ужесточали контроль над населением для стабилизации ситуации.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в Новочеркасске прошёл массовый митинг, окончившийся столкновениями между казаками и протестующими, что вызвало усиление мер безопасности и аресты.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обладали землями, правом самоуправления и освобождением от некоторых налогов, что формировало уникальный социальный статус.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эти привилегии постепенно сокращались из-за усиления вмешательства центральной власти и давления со стороны государственных институтов.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автономии вызывало волну недовольства и подрывало традиционное положение казачества в обществе, способствуя внутренним конфликтам.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Привилегии и вызовы Донского казачества к началу XX века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поколения казаков традиционно поддерживали власть и сохраняли приверженность казачьим обычаям и порядкам.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возрастные различия внутри казачьего общества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Молодёжь, чаще работающая в промышленности и учившаяся в городах, склонялась к идеям реформ и перемен, что создавало конфликтные ситуации.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трудности и социальные ограничения усиливали разрыв между поколениями и увеличивали недовольство среди молодых казаков.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оказывала значительное влияние на молодое поколение, формируя новый взгляд на роль казачества в 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1906 году в станице Ермаковская произошёл крупный казачий бунт, вызванный ростом налогов и ограничением казачьих прав.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волнения и восстания на Дону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сопровождались массовыми арестами и вызвали тревогу властей, которые усилили контроль и репрессии в регионе.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отражали глубокое разочарование в отношении к центральной политике и рост социальной напряжённости среди казаков.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революционной пропаганды в казачьей среде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– начале XX века среди казаков создавались тайные кружки, распространявшие листовки с критикой властей и призывами к переменам, что усиливало недовольство.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опиралась на критику несправедливых действий правительства и ухудшение жизни простых казаков, стимулируя к более активному участию в протестах.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казаки вступали в революционные организации, что способствовало росту протестных настроений и влияло на раскол внутри казачьего сообщества.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армии и подавление волнений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вмешательства регулярной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1905 году на Дон были направлены части регулярной армии из других губерний из-за снижения эффективности местных казачьих отрядов. Армия усилила давление на восставших и контролировала ключевые точки.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меры и их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1905 года военные операции достигли пика с введением чрезвычайных мер, включая аресты и использование силы, что позволило временно стабилизировать ситуацию, но усилило недовольство населения.
</a:t>
            </a:r>
            <a:endParaRPr lang="en-US" sz="9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налоговые обременения и постепенное сокращение земельных наделов ухудшали экономическое положение казаков, вызывая у них сильное недовольство.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притеснения со стороны как местной, так и центральной власти усугубляли конфликт между служилым казачеством и остальной частью общества.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интересов между служилыми казаками, сохранявшими лояльность, и трудовым казачеством, стремившимся к реформам, вызывали внутренние противоречия и раскол.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протестных настроений среди казаков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Расслоение казачьего общества во время революции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из чиновничьей среды традиционно поддерживали царскую власть, выступая за сохранение существующего порядка и стабильности.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станицах массово отказывались выполнять государственные приказы, что выливалось в открытые акты неповиновения и конфликты с властью.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Рядовые казаки, особенно молодёжь, всё чаще выражали протест против ограничений и несправедливости, проявляя симпатии к революционным идеям.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разделение усиливало напряжённость внутри казачества и подрывало единство военного и социального сословия на Дону.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правительство ужесточило контроль над казаками, вводя дополнительные охранные наряды и усиливая внутреннюю дисциплину в войсках.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властей на казачьи волнения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штрафы и меры наказания за неповиновение, что способствовало подавлению массовых выступлений и демонстраций.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выявлению и преследованию активных участников беспорядков среди казаков с целью предотвращения дальнейшего распространения протестов.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подавлению революционной активности на Дону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жёсткие ограничения на проведение публичных митингов и собраний, ограничивающие возможности для выражения протеста.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значительно снизили уровень открытой активности, однако не разрушили скрытые сети поддержки революционных идей в регионе.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 жандармерия усилили наблюдение, проводили массовые аресты и обыски, направленные на выявление организаторов революционной деятельности.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революции для Донского казачества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Октябрьский манифест и реакция казаков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1905 года обещал гражданские свободы, но многие казаки восприняли его с подозрением, опасаясь потери прежних привилегий и укрепления влияния революционных сил в обществе.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против казаков-протестантов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1906–1907 годах сотни казаков, участвовавших в протестах, были арестованы и высланы за пределы Донского края. Эти меры усилили разрыв между казачеством и центральной властью.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казаков продолжала поддерживать законную власть, несмотря на её жестокость, считая служение государству высшей обязанностью.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стремились к переменам, разделяя революционные настроения и надеясь на улучшение социальных и экономических условий.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внутренний конфликт обострил разногласия в обществе и изменил традиционное самоощущение казаков как единого сообщества.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Дилемма казаков: лояльность или протест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казаков почувствовали влияние революции на свою жизнь и отношение к власти, что стало началом масштабных перемен.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архивные данные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испытали серьёзные изменения в социальной и политической жизни именно в этот период, что предвосхитило события 1917 года.
</a:t>
            </a:r>
            <a:endParaRPr lang="en-US" sz="19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и вызовы революционного периода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1905–1907 годов выявила глубокие противоречия в Донском казачестве, поставив под вопрос преданность власти и стимулировав развитие новых общественных взглядов.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2026-05-11T03:21:08Z</dcterms:created>
  <dcterms:modified xsi:type="dcterms:W3CDTF">2026-05-11T03:21:08Z</dcterms:modified>
</cp:coreProperties>
</file>