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нескольких поколений, где память становится частью судьбы.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Родовое гнездо: образ дома, памяти и литературной традиции
</a:t>
            </a:r>
            <a:endParaRPr lang="en-US" sz="295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родовое гнездо в литературе
</a:t>
            </a:r>
            <a:endParaRPr lang="en-US" sz="2851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Родовое гнездо — это не просто дом, а пространство семейной памяти, преемственности и ответственности за прошлое. В русской литературе этот образ помогает понять связь человека с родом, традицией и утраченной усадебной культурой.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развития образа родового гнезда
</a:t>
            </a:r>
            <a:endParaRPr lang="en-US" sz="2429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вотчина закрепляла принадлежность к роду и служила источником дохода, землёй и именем семьи.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стала центром быта, воспитания, чтения и культурной жизни, объединяя несколько поколений в одном пространстве.
</a:t>
            </a:r>
            <a:endParaRPr lang="en-US" sz="1558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1861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ослабила экономическую основу многих имений, усилив долги, продажи и постепенный упадок усадеб.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изменила судьбу многих домов: их национализировали, разрушали, перестраивали или превращали в новые учреждения.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память семьи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усадьба объединяла главный дом, сад, аллеи, хозяйственные постройки и семейные захоронения. Такое пространство создавало ощущение замкнутого, но живого мира.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как хранитель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сохранялись книги, письма, портреты и вещи нескольких поколений. В литературе они превращают дом в наглядную память о семье и эпохе.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связаны с усадьбой в русской литературе
</a:t>
            </a:r>
            <a:endParaRPr lang="en-US" sz="193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усадьбы по-разному раскрывает красоту, тревогу и исторический перелом.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усадьба становится символом памяти и утраты одновременно, а не только местом действия.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А. П. Чехова, И. С. Тургенева, Л. Н. Толстого, И. А. Бунина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563" y="1295150"/>
            <a:ext cx="406125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реликвии как хранители памяти
</a:t>
            </a:r>
            <a:endParaRPr lang="en-US" sz="2572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сохраняют живой голос семьи: в них видны отношения, тревоги, планы и события, которые нельзя восстановить по одному лишь рассказу.
</a:t>
            </a:r>
            <a:endParaRPr lang="en-US" sz="127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предков визуально связывают поколения и подчёркивают преемственность рода, особенно когда рядом уже нет самих людей и их свидетельств.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 пометами, дарственными надписями и закладками показывают круг чтения семьи и её культурные интересы, переходящие от одного поколения к другому.
</a:t>
            </a:r>
            <a:endParaRPr lang="en-US" sz="117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быта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ключи, мебель, часы и украшения делают историю осязаемой: через вещь видно, как семья жила, служила, наследовала и менялась.
</a:t>
            </a:r>
            <a:endParaRPr lang="en-US" sz="12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родового гнезда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усадьба была одновременно хозяйственным, воспитательным и культурным центром семьи.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функции усадьбы взаимосвязаны: дом удерживает семью экономически, культурно и символически.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Усадебная культура XVIII–XIX веков; произведения Тургенева, Толстого, Чехова, Бунина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родового гнезда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судьбу многих русских усадеб в истории семьи и страны.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родовое гнездо было особенно значимо для дворянства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обеспечивала доход и поддерживала положение семьи, поэтому усадьба была не только домом, но и основой материальной независимости.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связывал личную биографию с историей рода, службой государству и воспитанием детей, формируя чувство чести, долга и преемственности.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была местом приёма гостей, чтения, бесед и праздников; в литературе ей часто противопоставлены городская суета и неустойчивая современная жизнь.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Родовое гнездо в произведениях русской классики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«Вишнёвом саде» Чехова усадьба уходит вместе со старым укладом, а в «Дворянском гнезде» Тургенева дом связан с памятью, выбором и несбывшимся счастьем.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усадебный мир чаще окрашен ностальгией и тихой утратой; старый дом и пустые комнаты становятся знаками исторического перелома и личной драмы.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исчезновения дворянских усадеб
</a:t>
            </a:r>
            <a:endParaRPr lang="en-US" sz="246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усадьбы исчезали не из-за одного события, а из-за цепочки финансовых и исторических потрясений.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сыграли экономический кризис и революционные перемены: вместе они ускоряли продажу, разрушение и утрату усадебного мира.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дворянских усадеб России; историческая литература и музейные описания, XIX–XX века.
</a:t>
            </a:r>
            <a:endParaRPr lang="en-US" sz="9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Усадебное пространство как школа вкуса и знания
</a:t>
            </a:r>
            <a:endParaRPr lang="en-US" sz="218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и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в усадьбе были не только частью интерьера, но и рабочим инструментом воспитания. Чтение вслух приучало детей к языку, вниманию и вдумчивому восприятию текста.
</a:t>
            </a:r>
            <a:endParaRPr lang="en-US" sz="116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домашние вечера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занятия, пение и семейные вечера развивали слух, память и чувство ритма. Они формировали привычку к культурному досугу и общению без спешки.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изучали языки, историю, литературу и правила поведения в обществе. Такая подготовка помогала им рано осваивать широкий круг знаний и навыки самодисциплины.
</a:t>
            </a:r>
            <a:endParaRPr lang="en-US" sz="1220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беседы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аллеи становились местом спокойных разговоров, наблюдений и размышлений. В литературе именно здесь часто рождаются первые нравственные решения героя.
</a:t>
            </a:r>
            <a:endParaRPr lang="en-US" sz="11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нескольких поколений в одном доме
</a:t>
            </a:r>
            <a:endParaRPr lang="en-US" sz="2985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Родовой дом хранит следы жизни не одного человека, а целой семьи. Письма, книги, портреты и предметы быта связывают поколения в единое пространство памяти и ответственности.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такая «память дома» особенно выразительна: вещи молчат, но именно они точнее всего напоминают об ушедших людях. Через них частная история становится частью культуры.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026" y="1038300"/>
            <a:ext cx="4231798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усадьбы стали не только местами жизни писателей, но и устойчивыми символами русской культуры.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модель одна: усадьба становится не просто домом автора, а материальным образом его биографии, памяти и творческой среды.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 музейные справочники по русским усадьбам.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русские усадьбы, связанные с литературой
</a:t>
            </a:r>
            <a:endParaRPr lang="en-US" sz="21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многие усадьбы были национализированы и лишились прежних владельцев. Их частный статус сменился государственным распоряжением и новым назначением.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домов переоборудовали под школы, санатории, административные учреждения или коммунальные квартиры. Это спасало здания, но часто разрушало интерьеры и историческую атмосферу.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Архивы, коллекции и семейные реликвии нередко утрачивались или распылялись. Поэтому исследователи часто восстанавливают прошлое усадеб по фрагментам и косвенным свидетельствам.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XX века усадьба всё чаще воспринимается как символ невосполнимой утраты. Вместе с домом исчезает целый уклад жизни и культурная преемственность.
</a:t>
            </a:r>
            <a:endParaRPr lang="en-US" sz="1528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родовых гнёзд в XX веке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сохраняется в современных родовых домах и музеях
</a:t>
            </a:r>
            <a:endParaRPr lang="en-US" sz="193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частично уцелевшая усадьба может быть ценным памятником, если сохранены историческая среда и связь с конкретной семьёй.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не отдельные предметы, а их сочетание с местом и биографией: именно это создаёт подлинность культурной памяти.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Музейная практика сохранения усадеб; обобщение по российским мемориальным музеям.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сохраняется семейное наследие родового гнезда сегодня
</a:t>
            </a:r>
            <a:endParaRPr lang="en-US" sz="2142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последовательность работы с семейной памятью и историческим домом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родового гнезда остаётся актуальным для старшеклассников
</a:t>
            </a:r>
            <a:endParaRPr lang="en-US" sz="1901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понять, как личная биография связана с историей семьи. Для подростка это важный шаг к осознанию собственных корней и места в ряду поколений.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легче обсуждать тему ценностей: что делает дом домом, почему память о близких сохраняется в вещах, привычках и семейных рассказах.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литературы он особенно полезен, потому что соединяет психологию героя, социальный контекст и историческую эпоху в одном наглядном символе.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Родовое гнездо как часть культурного наследия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Сохранившиеся усадьбы — это памятники архитектуры и семейной истории, которые требуют реставрации, научного описания и бережной музейной работы, чтобы не исчезла их подлинная среда.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такие места особенно ценны: они делают литературу зримой, связывают текст с реальным пространством и показывают, как культура сохраняет память о человеке и времени.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Родовое гнездо: дом, который хранит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родового гнезда соединяет литературу, историю и память семьи. Через него особенно ясно видно, как дом становится символом преемственности, утраты и культурной ответственности.
</a:t>
            </a:r>
            <a:endParaRPr lang="en-US" sz="40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2026-05-23T10:04:38Z</dcterms:created>
  <dcterms:modified xsi:type="dcterms:W3CDTF">2026-05-23T10:04:38Z</dcterms:modified>
</cp:coreProperties>
</file>