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обитания: ключевые понятия и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условия жизни организмов и влияние среды на их существование.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определяет, где и как живут организмы, влияет на их рост, размножение и адаптацию. Взаимодействия с внешними условиями обеспечивают поддержание биологического равновесия и разнообразия на Земле.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 обитания в жизни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— это комплекс природных и антропогенных факторов, окружающих живые организмы и влияющих на их жизнедеятельность. В неё входят воздух, вода, почва и другие живые существа.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 в жизни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обеспечивает необходимые условия для обмена веществ, развития и воспроизводства организмов. Она формирует адаптации и поведение в ответ на изменения окружающей среды.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очень разнообразна — от морских глубин и лесных массивов до городских территорий. Каждый вид приспособлен именно к тем условиям, где он живёт.
</a:t>
            </a:r>
            <a:endParaRPr lang="en-US" sz="1148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среда обитания?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863" y="1838326"/>
            <a:ext cx="384164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среды обитания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на поверхности суши с переменными условиями влажности, температуры и освещённости, обитаемая животными и растениями.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 воде с постоянной влажностью и особым солевым составом, типичная для рыб, амфибий и водных растений.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среда с ограниченным светом и переменной температурой, где обитают черви, насекомые и микроорганизмы.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внутри тела других организмов, где живут паразиты и симбионты, приспособленные к жизни в сложных условиях.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718509"/>
            <a:ext cx="3848986" cy="2711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особенности среды, типичных обитателей и ключевые экологические факторы каждой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предъявляет особые требования к приспособлениям её обитателей.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сред обитания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меняется в зависимости от времени суток и сезона, создавая разнообразные условия для жизни. Организмы адаптируются к таким перепадам, например, млекопитающие регулируют тепло тела.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освещённость и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свету способствует фотосинтезу растений, а кислород поддерживает дыхание животных. Это обеспечивает динамичную экосистему с разнообразием видов.
</a:t>
            </a:r>
            <a:endParaRPr lang="en-US" sz="1153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обитатели и экологические ниши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такие как волки и зайцы, занимают разные роли, а растения, например одуванчики, приспособлены к переменчивой влажности и свету.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наземно-воздушной среды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качества водной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обладает высокой плотностью и стабильной температурой, что влияет на обмен веществ у обитателей. Содержание кислорода обычно ниже, чем в воздухе, но влажность всегда максимальна.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водоемов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водной среды — рыбы, амфибии, например карп и лягушка, а также растения, как камыш и водоросли. Солёность и прозрачность воды определяют видовое разнообразие.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особенности и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 ограничена в пространстве и свете, с устойчивой температурой, где живут дождевые черви, жуки и микроорганизмы, перерабатывающие органику.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 — внутреннее пространство других организмов, где паразиты, бактерии и грибки выживают, используя тело хозяина как питательную среду.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среды требуют уникальных адаптаций, позволяющих не только выживать, но и эффективно взаимодействовать с окружающей средой.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процессы в почве и внутри организмов поддерживают круговорот веществ и функционирование экосистем на Земле.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и организменная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свет и влажность — основные физические факторы, влияющие на жизнедеятельность организмов. Их колебания могут вызывать стресс и влиять на выживаемость видов.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почвы и воды, а также атмосферное давление определяют условия обитания. Изменения данных факторов могут приводить к ухудшению среды и сокращению биоразнообразия.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Аббиотические факторы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конкурируют за пищу, воду и пространство, что влияет на численность и поведение видов. Эта борьба формирует устойчивые экосистемы с отчётливыми ролями в биоценозах.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взаимодействий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Симбиоз, паразитизм и хищничество — примеры связей между живыми существами. Они регулируют популяции и способствуют эволюционному развитию видов.
</a:t>
            </a:r>
            <a:endParaRPr lang="en-US" sz="1237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взаимопомощь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опылители растений, обеспечивают размножение флоры. Такие взаимовыгодные отношения укрепляют биологические сообщества и поддерживают экологический баланс.
</a:t>
            </a:r>
            <a:endParaRPr lang="en-US" sz="1117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человека, включая загрязнение воздуха и воды, кардинально изменяет природные условия, вызывая ухудшение качества среды обитания для множества видов 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осушение болот приводят к утрате естественных экосистем, уменьшая площади обитания многих животных и растений, что угрожает их выживанию.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инфраструктуры и применение химикатов, таких как пестициды, нарушают естественные процессы, отрицательно влияя на биоразнообразие и экологический баланс.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ухудшение урожайности при недостатке влаги подчёркивает важность правильного водного режима для сельскохозяйственных культур.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условия освещённости, воды и температуры способствуют максимальной скорости роста растений, в то время как дефицит любого из факторов снижает продуктивность.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на рост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к среде обитания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сохраняют воду в своих сочных тканях и обладают колючками вместо листьев, что снижает испарение и защищает от животных.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жабры для эффективного поглощения кислорода из воды, адаптируясь к среде с низким содержанием кислорода.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впадают в спячку, замедляя обмен веществ для переживания холодного сезона с ограниченным доступом к пище.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включает конкретные особенности жизни вида: его местообитание, способы питания и размножения, что позволяет снизить конкуренцию с другими видами.
</a:t>
            </a:r>
            <a:endParaRPr lang="en-US" sz="1502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Ограничивающие факторы, такие как недостаток пищи или появления новых хищников, уменьшают численность популяции и заставляют виды адаптироваться или менять поведение.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ограничивающие факторы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материалы курса экологии,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факторов среды и влияние на организмы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начинают миграцию в северные регионы в поисках пищи и подходящих условий для размножения.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снижают активность и впадают в спячку, чтобы сохранить энергию в период холода и отсутствия пищи.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насекомых, например комаров, возрастает из-за высокой температуры и влажности, что способствует их размножению.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поведение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строительство и разрушение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городов и дорог сокращает площади естественных местообитаний, что ведёт к утрате биоразнообразия и разрушению экосистем.
</a:t>
            </a:r>
            <a:endParaRPr lang="en-US" sz="1525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инвазивные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чужеродных видов и загрязнение воздуха вызывают кислотные дожди, угрожая здоровью растений и животных, нарушая природные пищевые цепи.
</a:t>
            </a:r>
            <a:endParaRPr lang="en-US" sz="156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фактор изменения окружающей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развили способность долго обходиться без воды и сохранять тепло, что обеспечивает выживание в суровых сухих условиях пустыни.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имеют густой мех и толстый слой жира, поддерживающий тепло в холодной Арктике и позволяющий эффективно охотиться.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закрепляет полезные признаки, постепенно формируя виды, наилучшим образом приспособленные к условиям среды обитания.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эволюция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 можно сохранить или восстановить при условии своевременного изучения и правильного управления влиянием факторов среды.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ООН по состоянию окружающей среды, 2021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факторов среды позволяет принимать меры по сохранению биоразнообразия и предотвращению экологических катастроф.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природу — сохраняем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среды обитания и факторов среды жизненно важно для защиты природы, формирования экологического сознания и обеспечения устойчивого развития общества.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2026-05-08T12:49:41Z</dcterms:created>
  <dcterms:modified xsi:type="dcterms:W3CDTF">2026-05-08T12:49:41Z</dcterms:modified>
</cp:coreProperties>
</file>