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Финикия: маленькая страна моря и торговцев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где море стало дорогой к богатству, славе и открытиям.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возникла после 1200 года до н. э. на узкой полосе земли между морем и горами. Здесь выросли Библ, Сидон и Тир — города, жившие самостоятельно и опиравшиеся на торговлю, а не на широкие поля.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у моря и гор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Финикии и их жизнь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не была единым царством: каждый город имел собственного правителя, храмы, гавань и рынки. Между ними шло соперничество, но все они сохраняли общую морскую направленность жизни.
</a:t>
            </a:r>
            <a:endParaRPr lang="en-US" sz="1746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центры торговали похожими изделиями: древесиной, тканями, стеклом, металлом и украшениями. Благодаря этому города были связаны между собой и могли быстро обмениваться нужными ресурсами.
</a:t>
            </a:r>
            <a:endParaRPr lang="en-US" sz="1746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Библ, Сидон и Тир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славился торговлей кедром, Сидон — ремеслами и стеклом, а Тир — сильным флотом и пурпуром. Именно эти города стали главными символами финикийской культуры.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города Финикии соперничали за влияние и прибыль, их объединяли море, похожие занятия и общие торговые пути. Это помогало им выживать на узкой прибрежной территории.
</a:t>
            </a:r>
            <a:endParaRPr lang="en-US" sz="17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корабли и морская торговля
</a:t>
            </a:r>
            <a:endParaRPr lang="en-US" sz="3172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суда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строили легкие и быстрые корабли, которые могли двигаться и под парусом, и на веслах. Это позволяло им уверенно плавать вдоль берегов и выходить в открытое море.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 на борту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судах перевозили древесину, ткани, стеклянные изделия, украшения, вино и другие ценные товары. Каждый рейс приносил новые связи, а иногда — и редкие товары из дальних стран.
</a:t>
            </a:r>
            <a:endParaRPr lang="en-US" sz="1744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корабли ходили по всему Средиземному морю и связывали Финикию с Египтом, Грецией, Кипром и западными землями. Морские пути стали главной дорогой торговли и общения.
</a:t>
            </a:r>
            <a:endParaRPr lang="en-US" sz="1789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портов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делала финикийские порты оживленными и богатыми. Через гавани проходили товары, люди и новости, а сами города приобретали известность далеко за пределами родины.
</a:t>
            </a:r>
            <a:endParaRPr lang="en-US" sz="1605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товары Финикии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мастера умели превращать природные ресурсы и ремесло в ценные товары, которые хорошо покупали соседние народы.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редкие и трудоемкие изделия: прежде всего пурпур и кедр, а затем ремесленные товары, связанные с морской торговлей.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материалам урока; условные значения для наглядности.
</a:t>
            </a:r>
            <a:endParaRPr lang="en-US" sz="15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моллюсков могли понадобиться для получения небольшой порции дорогой краски.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огромного труда и редкости сырья пурпур ценился особенно высоко. Его носили правители, жрецы и богатые люди, а сам цвет стал знаком власти и роскоши.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Финикии; количественная оценка носит обобщающий характер.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в жизни финикийцев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которые кормили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Финикии рос ливанский кедр — дерево, которое ценили за прочность, аромат и красоту. Из его стволов строили дома, храмы и корабли. Для узкой прибрежной страны это было настоящее богатство, связанное с морем и торговлей.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кораблей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хорошо подходил для кораблестроения, потому что был прочным и сравнительно легким. Финикийцы умели использовать это преимущество лучше многих соседей. Их суда становились надежнее, а морские рейсы — дальними и прибыльными.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Товар, который знали далеко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Ливанский кедр покупали и другие народы Ближнего Востока и Средиземноморья. Он ценился не только как строительный материал, но и как признак высокого качества. Поэтому кедровая торговля приносила Финикии особую известность.
</a:t>
            </a:r>
            <a:endParaRPr lang="en-US" sz="10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торговая сеть финикийцев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товара от порта Финикии до обмена в других землях Средиземноморья.
</a:t>
            </a:r>
            <a:endParaRPr lang="en-US" sz="14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финикийцев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торговые стоянки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начали создавать поселения на удобных берегах и островах. Эти места служили стоянками для кораблей, где можно было отдохнуть, починить суда и пополнить запасы.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Карфаген, около 814 года до н. э.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 самых известных колоний стал Карфаген на территории современного Туниса. Он быстро вырос из торгового поселения в богатый и влиятельный город.
</a:t>
            </a:r>
            <a:endParaRPr lang="en-US" sz="1236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влияния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помогали финикийцам расширять торговлю без больших завоеваний. Они связывали разные берега Средиземного моря и усиливали значение финикийских морских путей.
</a:t>
            </a:r>
            <a:endParaRPr lang="en-US" sz="11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 Финикии и их занятия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Финикии развивал свое сильное направление, но все они опирались на море, гавани и обмен товарами.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городами показывают, как финикийцы умели использовать особенности места: лес, ремесло, флот и колонии.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учебному материалу; условные значения для наглядного сопоставления.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система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создали удобное письмо из примерно 22 знаков. Каждый знак передавал согласный звук, поэтому запись слов стала гораздо короче и понятнее для купцов и писцов.
</a:t>
            </a:r>
            <a:endParaRPr lang="en-US" sz="1633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Писали справа налево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 финикийском письме читался справа налево. Такой порядок сначала кажется необычным, но для людей, постоянно работавших с товарами и счетами, он был привычным и практичным.
</a:t>
            </a:r>
            <a:endParaRPr lang="en-US" sz="1580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Легче, чем иероглифы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египетскими иероглифами и клинописью новый алфавит было проще выучить. Для торговли это имело большое значение: письмом могли пользоваться не только специалисты, но и многие жители городов.
</a:t>
            </a:r>
            <a:endParaRPr lang="en-US" sz="1566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помог быстро записывать сделки, названия товаров и имена покупателей. Именно поэтому он так хорошо подходил обществу, где море, обмен и дороги связывали разные страны.
</a:t>
            </a:r>
            <a:endParaRPr lang="en-US" sz="15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66979"/>
            <a:ext cx="4759500" cy="15048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финикийский алфавит важен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финикийское письмо отличалось от более сложных систем и как оно повлияло на другие алфавиты.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сделал письмо доступнее и удобнее, а его идея через греков повлияла на многие современные алфавиты.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Древнего Востока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храмы Финикии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Поклонение богам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верили во многих богов и богинь. Среди самых известных были Баал, Астарта и Мелькарт. Каждому божеству приписывали свою силу и связь с жизнью города.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 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Библе, Сидоне и Тире строили храмы, где приносили жертвы, молились и проводили обряды. Такие святилища были важной частью городской жизни и местом, где обращались к богам за помощью.
</a:t>
            </a:r>
            <a:endParaRPr lang="en-US" sz="1622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финикийцев была тесно связана с морем, плодородием и безопасностью плаваний. Люди просили богов о хорошем улове, удачном пути и благополучии своих семей и городов.
</a:t>
            </a:r>
            <a:endParaRPr lang="en-US" sz="1684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 соседями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финикийцев во многом напоминали традиции других народов Ближнего Востока. Это показывает, что в древности разные народы жили рядом, обменивались не только товарами, но и представлениями о мире.
</a:t>
            </a:r>
            <a:endParaRPr lang="en-US" sz="15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06233"/>
            <a:ext cx="521700" cy="4637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06233"/>
            <a:ext cx="521700" cy="4637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финикийцев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мастера славились стеклянными сосудами и украшениями. Их изделия были красивыми и прочными, поэтому их охотно покупали в разных странах Средиземноморья.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изделия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ткачи изготавливали ткани, в том числе знаменитые пурпурные. Их продукция была дорогой и заметной, поэтому хорошо продавалась среди знатных покупателей.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одежда
</a:t>
            </a:r>
            <a:endParaRPr lang="en-US" sz="127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металла, кости и других материалов финикийцы делали серьги, подвески и браслеты. Такие вещи ценили не только за красоту, но и как знак достатка.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
</a:t>
            </a:r>
            <a:endParaRPr lang="en-US" sz="1377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ремесленные изделия сразу создавались с расчетом на перевозку по морю. Легкие, ценные и удобные в продаже вещи лучше всего подходили для дальних торговых рейсов.
</a:t>
            </a:r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для морской торговли
</a:t>
            </a:r>
            <a:endParaRPr lang="en-US" sz="1191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торговлю финикийские ремесла становились известны в Египте, Греции, на Кипре и в других землях. Так вместе с товарами путешествовали и новые умения мастеров.
</a:t>
            </a:r>
            <a:pPr algn="ct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мастерства
</a:t>
            </a:r>
            <a:endParaRPr lang="en-US" sz="12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Финикия стала богатой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выгодно стояли у моря и могли быстро отправлять корабли в разные стороны. Это усиливало торговлю даже при нехватке пахотной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сыграли море и гавани: именно они сделали торговлю главнее земледелия и помогли городам разбогатеть.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«Древняя Финикия»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финикийская культура распространялась
</a:t>
            </a:r>
            <a:endParaRPr lang="en-US" sz="29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торговля, морские пути и колонии переносили финикийские идеи, ремесла и письмо в разные части Средиземноморья.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и большие державы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IX–VII вв. до н. э.
</a:t>
            </a:r>
            <a:pPr algn="ctr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попадали под власть Ассирии и затем Вавилона. Несмотря на это, они сохраняли порты, мастерские и важные торговые связи с другими странами.
</a:t>
            </a:r>
            <a:endParaRPr lang="en-US" sz="911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VI–V вв. до н. э.
</a:t>
            </a:r>
            <a:pPr algn="ctr" indent="0" marL="0">
              <a:lnSpc>
                <a:spcPct val="100000"/>
              </a:lnSpc>
              <a:buNone/>
            </a:pPr>
            <a:r>
              <a:rPr lang="en-US" sz="33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Персидской державе финикийские города продолжали морскую торговлю и помогали правителям кораблями и моряками. Их опыт был нужен огромной империи, владевшей многими землями.
</a:t>
            </a:r>
            <a:endParaRPr lang="en-US" sz="839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332 год до н. э.
</a:t>
            </a:r>
            <a:pPr algn="ctr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долго сопротивлялся армии Александра Македонского, но был взят после осады. Это событие стало важной вехой в истории Финикии и всего Восточного Средиземноморья.
</a:t>
            </a:r>
            <a:endParaRPr lang="en-US" sz="8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финикийцев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финикийцы работали в гавани: разгружали корабли, сортировали товары и готовили грузы к новым рейсам. Порт был центром города и местом, где кипела ежедневная жизнь.
</a:t>
            </a:r>
            <a:endParaRPr lang="en-US" sz="1566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вместо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земли жители не могли полностью обеспечивать себя хлебом и другими продуктами. Поэтому зерно, рыбу, масло и вино часто получали через торговлю с соседями.
</a:t>
            </a:r>
            <a:endParaRPr lang="en-US" sz="1596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финикийских городах жили купцы, моряки, ремесленники, писцы и рабочие. Каждый из них вносил свой вклад в богатство города, а их труд был связан с морем и рынком.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ритм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прибытие кораблей и спрос на товары определяли расписание финикийцев. Их повседневность напоминала постоянное движение: погрузка, продажа, ремонт и подготовка к следующему путешествию.
</a:t>
            </a:r>
            <a:endParaRPr lang="en-US" sz="1517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Финикии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показывает, чем финикийцы прославились в древнем мире и почему их вклад оказался таким заметным.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стала важной благодаря морю, ремеслам и письму: ее достижения повлияли и на торговлю, и на культуру многих народов.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«Древняя Финикия»
</a:t>
            </a:r>
            <a:endParaRPr lang="en-US" sz="15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Финикии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доказала, что небольшая страна может стать знаменитой благодаря морю, торговле и мастерству. Ее алфавит и морские связи оставили след в истории многих народов Средиземноморья.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2026-06-02T04:21:17Z</dcterms:created>
  <dcterms:modified xsi:type="dcterms:W3CDTF">2026-06-02T04:21:17Z</dcterms:modified>
</cp:coreProperties>
</file>