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населения: что изучает география населения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население территории и почему это важно?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состав населения меняет жизнь территорий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пол, миграции и расселение определяют спрос на школы, медицину, жильё и рабочие места. Именно поэтому структура населения помогает объяснять различия между регионами и странами.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структуры населения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095275" y="4233419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и языковой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и языковой состав отражают культурное многообразие населения. Они важны для анализа межнациональных отношений, образовательной политики и сохранения культурных традиций.
</a:t>
            </a:r>
            <a:endParaRPr lang="en-US" sz="813" dirty="0"/>
          </a:p>
        </p:txBody>
      </p:sp>
      <p:sp>
        <p:nvSpPr>
          <p:cNvPr id="12" name="Text 3"/>
          <p:cNvSpPr txBox="1"/>
          <p:nvPr/>
        </p:nvSpPr>
        <p:spPr>
          <a:xfrm>
            <a:off x="3927223" y="3411888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занятость и профессии характеризуют качество рабочей силы и уровень развития общества. Эти показатели помогают оценить экономические возможности территории и её социальные потребности.
</a:t>
            </a:r>
            <a:endParaRPr lang="en-US" sz="813" dirty="0"/>
          </a:p>
        </p:txBody>
      </p:sp>
      <p:sp>
        <p:nvSpPr>
          <p:cNvPr id="13" name="Text 4"/>
          <p:cNvSpPr txBox="1"/>
          <p:nvPr/>
        </p:nvSpPr>
        <p:spPr>
          <a:xfrm>
            <a:off x="4644751" y="2590381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расселения показывает, где живут люди: в городах или в сельской местности. Он связан с плотностью населения, уровнем урбанизации, транспортом и специализацией хозяйства.
</a:t>
            </a:r>
            <a:endParaRPr lang="en-US" sz="887" dirty="0"/>
          </a:p>
        </p:txBody>
      </p:sp>
      <p:sp>
        <p:nvSpPr>
          <p:cNvPr id="14" name="Text 5"/>
          <p:cNvSpPr txBox="1"/>
          <p:nvPr/>
        </p:nvSpPr>
        <p:spPr>
          <a:xfrm>
            <a:off x="5314287" y="1768895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соотношение отражает численность мужчин и женщин в разных возрастах. Оно важно для понимания брачности, рождаемости, продолжительности жизни и особенностей трудового потенциала территории.
</a:t>
            </a:r>
            <a:endParaRPr lang="en-US" sz="813" dirty="0"/>
          </a:p>
        </p:txBody>
      </p:sp>
      <p:sp>
        <p:nvSpPr>
          <p:cNvPr id="15" name="Text 6"/>
          <p:cNvSpPr txBox="1"/>
          <p:nvPr/>
        </p:nvSpPr>
        <p:spPr>
          <a:xfrm>
            <a:off x="5936913" y="947399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показывает, сколько в населении детей, людей трудоспособного возраста и пожилых. Этот признак влияет на рождаемость, смертность, миграцию и будущую демографическую нагрузку.
</a:t>
            </a:r>
            <a:endParaRPr lang="en-US" sz="8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населения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определяет, насколько велик потенциал будущего роста и сколько людей уже вышло из трудоспособного возраста.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трудоспособных возрастов поддерживает экономику, а рост доли пожилых усиливает демографическую нагрузку.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на основе типичной возрастной структуры населения; условные значения
</a:t>
            </a:r>
            <a:endParaRPr lang="en-US" sz="6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структура и половозрастная пирамида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3315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полов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структура показывает, сколько мужчин и женщин живёт на территории. В большинстве стран это соотношение меняется с возрастом и влияет на семьи, рынок труда и миграцию.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878025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Половозрастная пирамида наглядно показывает численность мужчин и женщин по возрастным группам. По её форме можно судить о рождаемости, смертности и важнейших событиях демографической истории.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012500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младших возрастах обычно немного больше мальчиков, а в старших возрастах чаще преобладают женщины. Это связано с биологическими особенностями и более высокой средней продолжительностью жизни женщин.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возрастной структуры населения
</a:t>
            </a:r>
            <a:endParaRPr lang="en-US" sz="351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возрастной состав отражает демографическое состояние территории и её будущие изменения.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уже основание возрастной пирамиды, тем выше вероятность старения населения и роста нагрузки на трудоспособных жителей.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типов возрастной структуры населения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Рождаемость, смертность и естественный прирост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показывает, сколько детей родилось за определённый период. Высокий уровень рождаемости обычно увеличивает долю детей в населении и формирует более широкое основание возрастной пирамиды.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2400331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 отражает число умерших за тот же период. Её уровень зависит от качества медицины, условий жизни, возраста населения и многих социально-экономических факторов.
</a:t>
            </a:r>
            <a:endParaRPr lang="en-US" sz="1144" dirty="0"/>
          </a:p>
        </p:txBody>
      </p:sp>
      <p:sp>
        <p:nvSpPr>
          <p:cNvPr id="12" name="Text 4"/>
          <p:cNvSpPr txBox="1"/>
          <p:nvPr/>
        </p:nvSpPr>
        <p:spPr>
          <a:xfrm>
            <a:off x="4620759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прирост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прирост равен разности между числом родившихся и числом умерших. Если показатель отрицательный, население сокращается без учёта миграции.
</a:t>
            </a:r>
            <a:endParaRPr lang="en-US" sz="1177" dirty="0"/>
          </a:p>
        </p:txBody>
      </p:sp>
      <p:sp>
        <p:nvSpPr>
          <p:cNvPr id="13" name="Text 5"/>
          <p:cNvSpPr txBox="1"/>
          <p:nvPr/>
        </p:nvSpPr>
        <p:spPr>
          <a:xfrm>
            <a:off x="6841187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этих процессов особенно заметна во времени: снижение рождаемости быстро уменьшает долю детей, а устойчиво низкая рождаемость ускоряет старение населения.
</a:t>
            </a:r>
            <a:endParaRPr lang="en-US" sz="107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структура населения
</a:t>
            </a:r>
            <a:endParaRPr lang="en-US" sz="243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взаимосвязь демографических и социальных процессов, влияющих на состав населения.
</a:t>
            </a:r>
            <a:endParaRPr lang="en-US" sz="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 сельское население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сосредоточено в городах и посёлках городского типа, где развиты промышленность, транспорт, сфера услуг и управленческие функции. Здесь выше плотность расселения и разнообразнее занятость.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население связано с сельским хозяйством и более низкой плотностью населения. Для него характерны большая роль природных условий и более тесная связь повседневной жизни с территорией.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 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доля городского населения превышает 70%, поэтому города играют ведущую роль в размещении населения, экономической активности и формировании транспортных связей между регионами.
</a:t>
            </a:r>
            <a:endParaRPr lang="en-US" sz="986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города и села помогает понять пространственную организацию страны. Оно влияет на размещение предприятий, социальных объектов и миграционные потоки между регионами.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 мире и в России
</a:t>
            </a:r>
            <a:endParaRPr lang="en-US" sz="370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связан с концентрацией рабочих мест, развитием услуг и перемещением людей в крупные центры.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всём мире доля горожан устойчиво растёт; в России урбанизация уже очень высокая и меняется медленнее.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Prospects; Росстат, округлённые значения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из села в город
</a:t>
            </a:r>
            <a:pPr algn="ctr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чаще всего уезжают туда, где больше учёбы, работы и возможностей для карьерного роста. Поэтому карта внутренних миграций обычно показывает движение из малых поселений и сельских районов в крупные города и промышленные центры.
</a:t>
            </a:r>
            <a:endParaRPr lang="en-US" sz="1152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меняет возраст и профессию
</a:t>
            </a:r>
            <a:pPr algn="ctr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не просто увеличивает или уменьшает численность населения. Она заметно меняет его структуру: в принимающих регионах растёт доля трудоспособных жителей, а в территориях оттока снижается число работников и специалистов.
</a:t>
            </a:r>
            <a:endParaRPr lang="en-US" sz="1112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после оттока населения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жители массово уезжают, территория постепенно теряет рабочие руки, покупателей и будущих родителей. На такой схеме хорошо видно, как миграционные стрелки связаны со старением населения и сокращением местного человеческого потенциала.
</a:t>
            </a:r>
            <a:endParaRPr lang="en-US" sz="114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миграция меняет состав населения
</a:t>
            </a:r>
            <a:endParaRPr lang="en-US" sz="35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и образование: сравнение типов экономик
</a:t>
            </a:r>
            <a:endParaRPr lang="en-US" sz="258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структура занятости и уровень образования населения в зависимости от уровня развития страны.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развития экономики, тем сильнее смещение занятости в сферу услуг и тем выше доля населения с образованием высокого уровня.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международной статистики и учебной географии
</a:t>
            </a:r>
            <a:endParaRPr lang="en-US" sz="6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6851" y="2145390"/>
            <a:ext cx="690900" cy="55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471" y="1479290"/>
            <a:ext cx="690900" cy="55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2223" y="2242435"/>
            <a:ext cx="506363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3723" y="1479290"/>
            <a:ext cx="690900" cy="55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национальный и языковой состав
</a:t>
            </a:r>
            <a:endParaRPr lang="en-US" sz="2728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Этническая карта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 показывает, какие народы живут в стране или регионе. Он помогает понять историческое заселение территории, культурное разнообразие и особенности межнациональных отношений.
</a:t>
            </a:r>
            <a:endParaRPr lang="en-US" sz="997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Языковой состав отражает, какими языками люди пользуются в семье, быту, школе и официальной сфере. Он влияет на образование, работу средств массовой информации и доступность государственных услуг.
</a:t>
            </a:r>
            <a:endParaRPr lang="en-US" sz="1024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Многонациональная Россия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объединяет десятки народов, при этом русские составляют большинство населения. Такое разнообразие требует внимательной культурной политики и уважительного отношения к традициям разных групп.
</a:t>
            </a:r>
            <a:endParaRPr lang="en-US" sz="961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национальном и языковом составе нужны при организации обучения, подготовке учебников, работе учреждений культуры и решении вопросов согласия между жителями разных национальностей.
</a:t>
            </a:r>
            <a:endParaRPr lang="en-US" sz="105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населения 65 лет и старше
</a:t>
            </a:r>
            <a:endParaRPr lang="en-US" sz="313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продолжительность жизни и ниже рождаемость, тем заметнее возрастает доля пожилых людей в населении.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старения уже затрагивает большинство стран и усиливает нагрузку на пенсии, медицину и рынок труда.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2022; 2050 — прогноз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помогает понять, сколько иждивенцев приходится на работающих жителей. Он особенно важен при планировании школ, поликлиник, пенсий и мер социальной поддержки.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демографической нагрузки в школьной географии и демографии
</a:t>
            </a:r>
            <a:endParaRPr lang="en-US" sz="663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трудоспособного возраста — базовый ориентир для расчёта нагрузки на экономику и социальную сферу.
</a:t>
            </a:r>
            <a:endParaRPr lang="en-US" sz="18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данные о населении
</a:t>
            </a:r>
            <a:endParaRPr lang="en-US" sz="272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источника дополняют друг друга и позволяют увидеть структуру населения в динамике.
</a:t>
            </a:r>
            <a:endParaRPr lang="en-US" sz="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Суженное основание и «провалы»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половозрастной пирамиде России заметно, что в отдельных возрастах число людей меньше, чем в соседних группах. Такая форма связана со снижением рождаемости в 1990-е годы и с особенностями демографической истории страны.
</a:t>
            </a:r>
            <a:endParaRPr lang="en-US" sz="1067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 в старших возрастах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верхней части пирамиды обычно шире правая половина, где показаны женщины. Это отражает более высокую среднюю продолжительность жизни женщин и хорошо заметно на диаграммах по России, особенно среди пожилых возрастов.
</a:t>
            </a:r>
            <a:endParaRPr lang="en-US" sz="1194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Половозрастная пирамида России: что в ней видно
</a:t>
            </a:r>
            <a:endParaRPr lang="en-US" sz="2677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структуры населения и потребности территории
</a:t>
            </a:r>
            <a:endParaRPr lang="en-US" sz="262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возрастная структура населения влияет на приоритеты развития и нагрузку на социальную сферу.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населения определяет, куда в первую очередь направлять ресурсы: в образование, экономику труда или в здравоохранение и социальную защиту.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демографии и региональной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713" y="1793917"/>
            <a:ext cx="341674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9596" y="2571150"/>
            <a:ext cx="384383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9610" y="3908754"/>
            <a:ext cx="384383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состав населения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структуры населения помогает оценить, как будет меняться число жителей в ближайшие годы, и заранее подготовиться к росту или сокращению потребностей территории.
</a:t>
            </a:r>
            <a:endParaRPr lang="en-US" sz="866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трудовых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населения показывает, сколько людей может работать, в каких сферах не хватает кадров и как меняется профессиональная структура экономики региона.
</a:t>
            </a:r>
            <a:endParaRPr lang="en-US" sz="912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возрасту, расселению и занятости можно рассчитать, где нужны дороги, транспорт, жильё, школы, детские сады и медицинские учреждения в первую очередь.
</a:t>
            </a:r>
            <a:endParaRPr lang="en-US" sz="893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данных о населении позволяет увидеть, почему территории развиваются по-разному, и объяснить различия в уровне жизни, миграции и демографических проблемах.
</a:t>
            </a:r>
            <a:endParaRPr lang="en-US" sz="8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населения — ключ к пониманию будущего территории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пол, расселение, занятость, образование и национальный состав вместе показывают, каким будет трудовой потенциал, социальные потребности и демографическая устойчивость территории.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2026-06-03T03:08:36Z</dcterms:created>
  <dcterms:modified xsi:type="dcterms:W3CDTF">2026-06-03T03:08:36Z</dcterms:modified>
</cp:coreProperties>
</file>