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Remedies / Solutions: английская лексика для обсуждения проблем и способов их решения
</a:t>
            </a:r>
            <a:endParaRPr lang="en-US" sz="3131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проблемах, советах и решениях на английском.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remedies и solutions нужны на уроке английского
</a:t>
            </a:r>
            <a:endParaRPr lang="en-US" sz="2587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описывать повседневные трудности, предлагать выход и обсуждать здоровье, учёбу и конфликты простыми английскими фразами. Для 7 класса это удобный способ говорить точнее и увереннее в реальных ситуациях.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 слов remedy и solution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85731" y="1502050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Remedy как средство
</a:t>
            </a:r>
            <a:pPr algn="l" indent="0" marL="0">
              <a:lnSpc>
                <a:spcPct val="115000"/>
              </a:lnSpc>
              <a:buNone/>
            </a:pPr>
            <a:r>
              <a:rPr lang="en-US" sz="5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Remedy часто означает средство, которое помогает уменьшить проблему или облегчить состояние. В школьных темах это может быть домашний способ, мягкая помощь или простое действие, которое приносит облегчение.
</a:t>
            </a:r>
            <a:endParaRPr lang="en-US" sz="997" dirty="0"/>
          </a:p>
        </p:txBody>
      </p:sp>
      <p:sp>
        <p:nvSpPr>
          <p:cNvPr id="12" name="Text 3"/>
          <p:cNvSpPr txBox="1"/>
          <p:nvPr/>
        </p:nvSpPr>
        <p:spPr>
          <a:xfrm>
            <a:off x="585731" y="2344638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Remedy в быту и 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remedy часто встречается в выражениях home remedies, natural remedies и a remedy for a cold. Оно особенно удобно, когда речь идёт о лёгком недомогании или бытовой трудности.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85731" y="3187225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Solution как 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Solution означает решение задачи, выход из сложной ситуации или ответ на вопрос. В учебных текстах это слово подходит для описания проблемы и способа её устранить.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5731" y="4053800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есть устойчивые пары: a remedy for a cold, a solution to a problem, the best solution for a busy week. Они помогают звучать естественно и точно.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всего встречаются рядом с remedy и solution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эти слова появляются в устойчивых сочетаниях, а не поодиночке. Это делает речь точнее и помогает быстрее понимать учебные тексты.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связи с problem, advice и health: тема объединяет решение трудностей, совет и заботу о самочувствии.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Remedies / Solutions; обобщение для урока английского языка
</a:t>
            </a:r>
            <a:endParaRPr lang="en-US" sz="78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решений из школьной жизни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36746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устал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am tired, so the solution is to rest. В такой ситуации лучше выбрать короткий перерыв, воду и спокойный темп, чтобы восстановить силы и продолжить работу.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244415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забыл домашнее задание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forgot my homework, so the remedy is to ask the teacher and make a plan. Такой шаг помогает не скрывать проблему, а спокойно найти выход и избежать новой ошибки.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121363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болит голова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have a headache, so a remedy can be water and a short break. Для лёгкого недомогания подойдут простые действия, которые дают быстрое облегчение и не мешают учёбе.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180000" y="3998337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опаздываешь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am late, so a solution is to prepare my bag the night before. Небольшая привычка заранее экономит время утром и уменьшает спешку перед школой.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2086982"/>
            <a:ext cx="3563700" cy="9695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remedy, solution, advice и treatment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различаются близкие по теме слова и в каких ситуациях их лучше использовать.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Remedy и solution шире по значению, advice обозначает рекомендацию, а treatment относится именно к лечению у врача.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Remedies / Solutions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191" y="1513399"/>
            <a:ext cx="437400" cy="437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0016" y="2841121"/>
            <a:ext cx="483900" cy="387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13248" y="1513501"/>
            <a:ext cx="437400" cy="437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41686" y="2673276"/>
            <a:ext cx="437400" cy="437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75179" y="4004252"/>
            <a:ext cx="483900" cy="4301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выражения для темы решений
</a:t>
            </a:r>
            <a:endParaRPr lang="en-US" sz="2704" dirty="0"/>
          </a:p>
        </p:txBody>
      </p:sp>
      <p:sp>
        <p:nvSpPr>
          <p:cNvPr id="16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7" name="Text 2"/>
          <p:cNvSpPr txBox="1"/>
          <p:nvPr/>
        </p:nvSpPr>
        <p:spPr>
          <a:xfrm>
            <a:off x="1673875" y="1304423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Find a solution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подходит, когда нужно показать поиск выхода из трудной ситуации. Она часто встречается в заданиях и помогает строить ясный ответ.
</a:t>
            </a:r>
            <a:endParaRPr lang="en-US" sz="894" dirty="0"/>
          </a:p>
        </p:txBody>
      </p:sp>
      <p:sp>
        <p:nvSpPr>
          <p:cNvPr id="18" name="Text 3"/>
          <p:cNvSpPr txBox="1"/>
          <p:nvPr/>
        </p:nvSpPr>
        <p:spPr>
          <a:xfrm>
            <a:off x="2821950" y="2607005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for help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говорят, когда одному справиться трудно. Фраза полезна в классе, дома и в диалогах, где нужен вежливый и понятный совет.
</a:t>
            </a:r>
            <a:endParaRPr lang="en-US" sz="895" dirty="0"/>
          </a:p>
        </p:txBody>
      </p:sp>
      <p:sp>
        <p:nvSpPr>
          <p:cNvPr id="19" name="Text 4"/>
          <p:cNvSpPr txBox="1"/>
          <p:nvPr/>
        </p:nvSpPr>
        <p:spPr>
          <a:xfrm>
            <a:off x="5171932" y="1304525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a plan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удобно для учебных и бытовых ситуаций, когда проблему лучше решить по шагам. Оно звучит просто и очень естественно в школьном английском.
</a:t>
            </a:r>
            <a:endParaRPr lang="en-US" sz="894" dirty="0"/>
          </a:p>
        </p:txBody>
      </p:sp>
      <p:sp>
        <p:nvSpPr>
          <p:cNvPr id="20" name="Text 5"/>
          <p:cNvSpPr txBox="1"/>
          <p:nvPr/>
        </p:nvSpPr>
        <p:spPr>
          <a:xfrm>
            <a:off x="7100370" y="2464300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Give advice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выражение помогает говорить о рекомендации, а не о приказе. Оно особенно важно, когда нужно предложить аккуратный и дружелюбный вариант действия.
</a:t>
            </a:r>
            <a:endParaRPr lang="en-US" sz="894" dirty="0"/>
          </a:p>
        </p:txBody>
      </p:sp>
      <p:sp>
        <p:nvSpPr>
          <p:cNvPr id="21" name="Text 6"/>
          <p:cNvSpPr txBox="1"/>
          <p:nvPr/>
        </p:nvSpPr>
        <p:spPr>
          <a:xfrm>
            <a:off x="5257113" y="3791643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a break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подходит для ситуаций усталости, стресса или перегрузки. Она показывает простой способ помочь себе, не усложняя ответ лишними словами.
</a:t>
            </a:r>
            <a:endParaRPr lang="en-US" sz="89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 проблеме и её решении на английском
</a:t>
            </a:r>
            <a:endParaRPr lang="en-US" sz="2557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последовательность: от описания трудности к действию и результату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конструкции для советов и решений
</a:t>
            </a:r>
            <a:endParaRPr lang="en-US" sz="2461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50700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 и should not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 используют для полезного совета: You should rest. Should not помогает мягко предупредить: You should not ignore the problem. Эти формы звучат вежливо и подходят для коротких ответов.
</a:t>
            </a:r>
            <a:endParaRPr lang="en-US" sz="1158" dirty="0"/>
          </a:p>
        </p:txBody>
      </p:sp>
      <p:sp>
        <p:nvSpPr>
          <p:cNvPr id="12" name="Text 3"/>
          <p:cNvSpPr txBox="1"/>
          <p:nvPr/>
        </p:nvSpPr>
        <p:spPr>
          <a:xfrm>
            <a:off x="834475" y="25958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и have to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выражает сильную необходимость: You must finish the task carefully. Have to подходит, когда действие обязательно по ситуации. Оба варианта помогают говорить о важном и серьёзном шаге.
</a:t>
            </a:r>
            <a:endParaRPr lang="en-US" sz="1158" dirty="0"/>
          </a:p>
        </p:txBody>
      </p:sp>
      <p:sp>
        <p:nvSpPr>
          <p:cNvPr id="13" name="Text 4"/>
          <p:cNvSpPr txBox="1"/>
          <p:nvPr/>
        </p:nvSpPr>
        <p:spPr>
          <a:xfrm>
            <a:off x="4940975" y="14030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и cannot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показывает возможный способ действия: You can ask your teacher. Cannot подчёркивает, что какой-то вариант не подходит. Такие конструкции полезны, когда нужно предложить выбор без лишней сложности.
</a:t>
            </a:r>
            <a:endParaRPr lang="en-US" sz="1158" dirty="0"/>
          </a:p>
        </p:txBody>
      </p:sp>
      <p:sp>
        <p:nvSpPr>
          <p:cNvPr id="14" name="Text 5"/>
          <p:cNvSpPr txBox="1"/>
          <p:nvPr/>
        </p:nvSpPr>
        <p:spPr>
          <a:xfrm>
            <a:off x="5126325" y="2691062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советы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don’t you…? и It is a good idea to… делают совет мягким и дружелюбным. Эти модели особенно удобны в диалогах, когда нужно помочь однокласснику или другу.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способы решения проблем чаще всего подходят ученикам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ситуациях лучше всего работают короткие действия, которые можно выполнить сразу. Они не требуют сложных объяснений и быстро дают результат.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выбирают помощь учителя и простые учебные шаги. Значит, эффективное решение для 7 класса обычно начинается с маленького, понятного действия.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и типичные школьные ситуации; обобщение для урока английского языка
</a:t>
            </a:r>
            <a:endParaRPr lang="en-US" sz="78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463" y="1218250"/>
            <a:ext cx="2088023" cy="1762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8163" y="1194700"/>
            <a:ext cx="2088023" cy="1762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remedies в англоязычной лексике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Чай, мёд и отдых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английском тексте говорят о home remedies, чаще всего имеют в виду простые домашние средства. Тёплый чай, мёд, вода и отдых помогают при лёгком недомогании и создают ощущение уюта и заботы.
</a:t>
            </a:r>
            <a:endParaRPr lang="en-US" sz="954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комната для восстановления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лучшим remedy становится не лекарство, а спокойная обстановка. Тихая комната, свежий воздух и короткий перерыв помогают восстановить силы, если усталость или слабость ещё не стали серьёзной проблемой.
</a:t>
            </a:r>
            <a:endParaRPr lang="en-US" sz="840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and safe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описаниях таких средств часто встречаются слова natural, simple, safe, effective и traditional. Они показывают, что домашний способ должен быть понятным и мягким, особенно когда речь идёт о лёгких симптомах.
</a:t>
            </a:r>
            <a:endParaRPr lang="en-US" sz="891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838214"/>
            <a:ext cx="3408600" cy="11579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описания результата решения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прилагательные помогают точнее оценить, насколько хорош способ решения проблемы и насколько удобно им пользоваться.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описании результата чаще всего важны не сами действия, а их качество: насколько способ помогает, насколько он прост и насколько безопасен.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remedies and solutions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часто делают школьники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700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два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Remedy и solution не всегда взаимозаменяемы. Remedy чаще связано со средством помощи, а solution — с решением задачи или проблемы. Важно смотреть на контекст, а не переводить слово отдельно.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396734" y="1700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предлог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устойчивом выражении нужен предлог to: a solution to a problem. Ошибка с of звучит неестественно и сразу заметна в письменных ответах, особенно в переводных упражнениях.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396741" y="2975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Выбирают неверное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простуды лучше a remedy for a cold, а для совета — advice. Если не различать эти значения, ответ получается точным по смыслу только частично и теряет естественность.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2975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буквальный перевод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из русского языка не всегда работает дословно. Например, вместо слова для лекарства может быть нужен совет, действие или способ помочь, а не медицинское средство.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помогают сделать ответ более точным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 ответе конкретных слов и глаголов действия, тем легче объяснить проблему и путь её решения без лишних повторов.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растёт по мере добавления лексики, которая уточняет причину, действие и результат. Примеры делают ответ самым понятным.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полноты типовых ответов в учебных заданиях
</a:t>
            </a:r>
            <a:endParaRPr lang="en-US" sz="95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 с советом и решением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36746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тестом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 I feel stressed before the test. B: You should make a plan and take a short break. Такой ответ показывает совет и конкретное действие, а не просто общую поддержку.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244415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Забытая книга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 I forgot my book. B: You can share mine today and bring yours tomorrow. Здесь видно practical solution: помочь сейчас и заранее исправить ситуацию потом.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121363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Непонятное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 I do not understand the rule. B: Ask the teacher for help and check the example. В диалоге сочетаются advice и simple solution, которые легко использовать в классе.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180000" y="3998337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отвечать короче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диалог должен быть ясным и вежливым. Лучше назвать проблему, затем предложить один шаг, который реально можно выполнить сразу, без длинных объяснений.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правильное слово: remedy, solution или advice
</a:t>
            </a:r>
            <a:endParaRPr lang="en-US" sz="2305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выбрать слово по контексту в упражнениях, переводе и коротких ответах.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966445"/>
            <a:ext cx="3563700" cy="1210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 неудачные примеры предложений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сочетания звучат естественно, а какие лучше заменить более точной формой.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важны не только отдельные слова, но и их сочетаемость. Правильный предлог и подходящий контекст делают фразу естественной.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remedies and solutions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9675" y="1987767"/>
            <a:ext cx="529800" cy="470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6897" y="2184339"/>
            <a:ext cx="521100" cy="5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4827" y="3394675"/>
            <a:ext cx="529800" cy="4238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3977" y="3446120"/>
            <a:ext cx="390825" cy="5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тема помогает на уроках чтения, письма и говорения
</a:t>
            </a:r>
            <a:endParaRPr lang="en-US" sz="2704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13584" y="1713798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текстах и диалогах ученики учатся замечать, как автор описывает проблему, совет и результат. Это помогает быстрее понимать общий смысл и искать нужные слова.
</a:t>
            </a:r>
            <a:endParaRPr lang="en-US" sz="1011" dirty="0"/>
          </a:p>
        </p:txBody>
      </p:sp>
      <p:sp>
        <p:nvSpPr>
          <p:cNvPr id="12" name="Text 3"/>
          <p:cNvSpPr txBox="1"/>
          <p:nvPr/>
        </p:nvSpPr>
        <p:spPr>
          <a:xfrm>
            <a:off x="5516456" y="193545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 становятся точнее, если использовать модели вроде I think the best solution is… или A good remedy is… Такие фразы помогают писать связно и без лишних ошибок.
</a:t>
            </a:r>
            <a:endParaRPr lang="en-US" sz="1011" dirty="0"/>
          </a:p>
        </p:txBody>
      </p:sp>
      <p:sp>
        <p:nvSpPr>
          <p:cNvPr id="13" name="Text 4"/>
          <p:cNvSpPr txBox="1"/>
          <p:nvPr/>
        </p:nvSpPr>
        <p:spPr>
          <a:xfrm>
            <a:off x="2038736" y="3097159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речи тема учит быстро реагировать на ситуацию: предложить совет, назвать шаг и поддержать собеседника. Это особенно полезно в парной работе на уроке.
</a:t>
            </a:r>
            <a:endParaRPr lang="en-US" sz="982" dirty="0"/>
          </a:p>
        </p:txBody>
      </p:sp>
      <p:sp>
        <p:nvSpPr>
          <p:cNvPr id="14" name="Text 5"/>
          <p:cNvSpPr txBox="1"/>
          <p:nvPr/>
        </p:nvSpPr>
        <p:spPr>
          <a:xfrm>
            <a:off x="5848398" y="319723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и уверенность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ученик использует слова remedy, solution и advice в знакомых ситуациях, тем увереннее он строит ответ. Лексика начинает работать в реальной речи, а не только в упражнениях.
</a:t>
            </a:r>
            <a:endParaRPr lang="en-US" sz="94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при изучении темы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становится понятной, когда ученик соединяет слово, пример и короткую грамматическую модель в одном ответе.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важные элементы распределены почти поровну: лексика, устойчивые выражения и грамматика работают вместе, а жизненные примеры закрепляют материал.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акцентов по теме Remedies / Solutions
</a:t>
            </a:r>
            <a:endParaRPr lang="en-US" sz="94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Remedies / Solutions: слова, которые помогают найти выход
</a:t>
            </a:r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как по-английски говорить о трудностях без лишней сложности. Remedy, solution и advice помогают точно описывать проблему, предлагать шаги и находить понятный выход в школьных ситуациях.
</a:t>
            </a:r>
            <a:endParaRPr lang="en-US" sz="357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2026-05-31T04:18:21Z</dcterms:created>
  <dcterms:modified xsi:type="dcterms:W3CDTF">2026-05-31T04:18:21Z</dcterms:modified>
</cp:coreProperties>
</file>