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Фразеология: язык образов и смысла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делают русскую речь ярче, точнее и 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 в нашей речи: зачем её знать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встречаются в учебниках, сказках, фильмах и обычных разговорах. Понимая их, школьник лучше читает тексты, точнее выражает мысли и замечает, как язык передаёт чувства, оценку и народную мудрость.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фразеологизм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— это устойчивое сочетание слов, которое в речи обычно воспроизводят готовым, без свободной замены слов и без перестройки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смысл нужно понимать целиком: значение выражения не равно сумме значений отдельных слов, как в выражении «бить баклуши».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делают речь образной и точной, помогают кратко передать оценку, настроение или отношение говорящего к событию.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фразеологизмов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свойства устойчивых выражений и помогает отличить их от обычных словосочетаний.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работают вместе: выражение узнаётся как готовое, понимается целиком и создаёт образный эффект в 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«Фразеология»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«Фразеология»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фразеологизмы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сохраняются веками и переходят из одного поколения в другое без изменений.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даёт больше всего фразеологизмов, но заметны и другие источники: книги, история и профессиональная среда.
</a:t>
            </a:r>
            <a:endParaRPr lang="en-US" sz="11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повседневной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разговоре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одноклассник радостно говорит: «Дело в шляпе!» — и все понимают, что задача решена. Такие выражения делают обычный разговор живым и помогают быстро передать настроение без длинных объяснений. Они легко запоминаются именно в знакомых ситуациях.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новость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сообщает о внезапной проверке, и кто-то шепчет: «Как снег на голову». Сразу ясно, что событие произошло совсем не вовремя и стало сюрпризом. Фразеологизм точно передаёт чувство неожиданности и помогает выразить реакцию коротко и ярко.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промолчать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классном собрании один ученик пообещал не рассказывать чужую тайну и буквально «держит язык за зубами». Это выражение подчёркивает осторожность и умение не выдавать лишнего. В речи оно звучит образно и напоминает о важности доверия между людьми.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поговорки и крылатые выражения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законченная мысль, которая часто учит или предупреждает. Например, пословица может напоминать, что для результата нужен труд и терпение.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короче пословицы и не делает полного вывода, зато добавляет речи живость, точность и выразительность в нужный момент.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фразе из известного источника: книги, басни, фильма или исторической речи. Она узнаваема и часто используется как готовая цитата.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фразеологизма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смысл устойчивого выражения и выбрать уместное употребление.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 и работа со словом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объясняет значение устойчивого выражения целиком, поэтому помогает не понимать его буквально и не путать с обычным словосочетанием.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часто указывается происхождение фразеологизма и приводятся примеры, которые показывают, в каких текстах и ситуациях он уместен.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различать похожие выражения: например, «водить за нос» и «пускать пыль в глаза» имеют разный смысл и употребление.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подсказывает правильную форму выражения и предупреждает об ошибках в словах, порядке слов и изменении состава.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«Фразеология»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фразеологизмов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удобно использовать на уроках и при повторении: так легче связывать новые выражения с уже знакомыми ситуациями.
</a:t>
            </a:r>
            <a:endParaRPr lang="en-US" sz="118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группы связаны с человеком и повседневной жизнью, поэтому такие фразеологизмы проще запоминать и чаще использовать.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фразеологизмов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легко запоминаются, потому что почти всегда вызывают яркую картинку: «медвежья услуга», «кот наплакал», «как рыба в воде».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сразу почувствовать смысл выражения и понять его без длинных объяснений; поэтому устойчивые обороты делают речь живой, точной и выразительной.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устойчивых выражений русского языка.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фразеологизмов и их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выражение, его смысл и пример помогают правильно использовать фразеологизмы в 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понять значение и уместность выражения; часть оборотов звучит разговорно, часть — более книжно.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из истории и быта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родились в обычной жизни людей: в доме, в ремёслах, в торговле. Они сохранили слова и привычки давно ушедших эпох.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фразеологизмов связана с профессиями, морским делом и военной службой. В них отражены конкретные действия, инструменты и правила работы.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прямой смысл забывался, а выражение продолжало жить. Так старые бытовые и исторические детали стали частью современной речи.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учебной классификации устойчивых выражений русского языка.
</a:t>
            </a:r>
            <a:endParaRPr lang="en-US" sz="72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образными бывают выражения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необычнее образ, тем легче выражение удерживается в памяти и тем сильнее влияет на интонацию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наиболее яркие фразеологизмы особенно заметны в художественной речи и в заголовках, где важна выразительность.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употреблении фразеологизмов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заменять слова внутри выражения. Даже одно неверное слово разрушает устойчивую форму, поэтому вместо «играть роль» нельзя говорить «играть значение».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менять порядок слов или использовать выражение частично. В таком случае фразеологизм звучит непривычно и теряет точность, которую он должен придавать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понимать оборот буквально или смешивать два разных выражения. Тогда смысл становится неточным, а речь звучит неестественно и смешно.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фразеологизм работает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устойчивого выражения к его роли в тексте: смысл, настроение, авторская оценка и выразительность.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фразеологизмы, чтобы сделать речь персонажей живой и характерной. У Гоголя, Крылова, Тургенева и Чехова такие обороты помогают точнее передать настроение сцены.
</a:t>
            </a:r>
            <a:endParaRPr lang="en-US" sz="1092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особенно хорошо работают в диалогах и описаниях: они добавляют юмор, иронию и национальный колорит, а также делают текст легче для запоминания.
</a:t>
            </a:r>
            <a:endParaRPr lang="en-US" sz="11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классификация эмоционально окрашенных фразеологизмов русского языка.
</a:t>
            </a:r>
            <a:endParaRPr lang="en-US" sz="63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 эмоции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выражения чаще всего встречаются там, где нужно быстро показать отношение к поступку, человеку или событию.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фразеология тесно связана с чувствами говорящего, особенно с оценкой и осуждением.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расширять словарный запас и понимать смысл текстов быстрее, потому что многие устойчивые выражения встречаются в учебниках, сказках и пословицах.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точнее выражать мысли: вместо длинного объяснения можно использовать краткий и выразительный оборот, который сразу передаёт нужное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фразеология нужна каждому ученику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языковое чутьё: ученик начинает замечать, где выражение уместно, а где его лучше заменить простыми словами.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устную и письменную речь интереснее, грамотнее и убедительнее, что важно и на уроках, и в повседневном 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 хранит память языка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соединяют образ, смысл и историю народа, поэтому изучение фразеологии помогает лучше понимать русский язык, его выразительность и мудрость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2026-05-22T15:22:54Z</dcterms:created>
  <dcterms:modified xsi:type="dcterms:W3CDTF">2026-05-22T15:22:54Z</dcterms:modified>
</cp:coreProperties>
</file>