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помогает расти, учиться и чувствовать себя хорошо каждый день.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и его значение для гармоничного развития человека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сейчас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тело быстро меняется, нагрузка в школе растёт, а сон и движение напрямую влияют на самочувствие, внимание и выносливость.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начинается с питания, которое даёт организму энергию и строительный материал для роста. Без регулярных приёмов пищи и воды снижаются силы и работоспособность.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движение и сон: активность укрепляет сердце, мышцы и координацию, а полноценный отдых помогает восстановить внимание, память и настроение после учёбы.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здоровый образ жизни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Гигиена, режим дня, безопасное поведение и отказ от вредных привычек поддерживают здоровье в школе и дома. Эти привычки работают вместе и усиливают друг друга.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 условие роста и развития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полезно двигаться не меньше 60 минут в день. Подходят ходьба, бег, игры на улице, велосипед, плавание, танцы и уроки физкультуры.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движение организму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нагрузка укрепляет сердце и лёгкие, развивает мышцы и координацию. Она помогает меньше уставать, легче переносить учебный день и поддерживать нормальный вес.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физическая активность влияет на самочувствие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энергию, но и устойчивость к нагрузкам в течение недели.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движение, тем лучше внимание, настроение и качество сна, а усталость выражена слабее.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интерпретация по рекомендациям ВОЗ о ежедневной физической активности подростков (не менее 60 минут в день).
</a:t>
            </a:r>
            <a:endParaRPr lang="en-US" sz="11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09006" y="3188538"/>
            <a:ext cx="374588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1988" y="1686040"/>
            <a:ext cx="321075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рыба, яйца, бобовые и творог помогают расти, восстанавливать мышцы после нагрузки и поддерживать развитие тканей в период активного роста.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продукты, орехи и рыба поддерживают кости, зубы и работу нервной системы. Эти вещества особенно важны, когда организм активно растёт.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полезные жиры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организм витаминами, клетчаткой и влагой. Такой рацион помогает пищеварению, поддерживает иммунитет и делает питание более разнообразным.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питьё важно для обмена веществ, концентрации и самочувствия. Вода лучше сладких напитков, потому что не перегружает организм лишним сахаром.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углеводы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Каша, хлеб из цельного зерна и крупы дают ровную энергию для уроков и спорта. После такого завтрака легче сохранять внимание и не чувствовать резкого голода.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подростка: что нужно организму каждый день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72400"/>
            <a:ext cx="4348200" cy="211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менее полезные пищевые привычки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 показывает, как ежедневный выбор еды отражается на росте, внимании и выносливости.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 и простые полезные замены важнее строгих ограничений и случайных диет.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здорового питания и рационального режима дня.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восстановление организма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обычно нужно 9–11 часов сна. Именно за это время организм успевает полноценно восстановиться после учёбы, тренировок и умственной нагрузки.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норма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Улучшается работа нервной системы, укрепляется иммунитет, закрепляется информация, полученная днём, и поддерживаются процессы роста.
</a:t>
            </a:r>
            <a:endParaRPr lang="en-US" sz="1053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сна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отход ко сну, телефон перед сном и нерегулярный график уменьшают качество отдыха. На следующий день чаще появляются сонливость, раздражительность и трудности с концентрацией.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режим сбивается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как основа организованности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повседневных действий школьника и чередование нагрузки с отдыхом.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 профилактика заболеваний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из дома школьник моет руки, умывается и чистит зубы. Эти простые действия помогают убрать микробы, освежают самочувствие и настраивают на учебный день. Аккуратный внешний вид тоже становится частью заботы о здоровье.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чистоты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полезно принять душ, проветрить комнату и убрать вещи на место. Такой порядок помогает чувствовать себя чище, легче засыпать и поддерживать здоровую обстановку дома, где организм отдыхает и восстанавливается.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уход и свежий воздух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улицы, спортзала и посещения туалета важно снова вымыть руки. Чистая одежда, ухоженные волосы и короткие ногти снижают риск распространения микробов и делают повседневные дела более комфортными, особенно в школе и на тренировках.
</a:t>
            </a:r>
            <a:endParaRPr lang="en-US" sz="989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без лишних рисков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и эмоциональное равновесие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друзей помогает подростку чувствовать себя уверенно, обсуждать трудности и не оставаться один на один со стрессом, который часто возникает из-за учебы и общения.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Недосып, постоянные конфликты и сравнение себя с другими снижают самооценку. Поэтому важно беречь сон, уважать свои границы и вовремя просить помощи у взрослых.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занятия, хобби и отдых без перегрузки помогают переключаться после уроков, сохранять мотивацию и восстанавливать силы, чтобы учиться спокойнее и продуктивнее.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здоровья подростка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ежедневные привычки влияют на здоровье сильнее разовых усилий и требуют внимания в обычном школьном режиме.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сон и движение: именно они лучше всего поддерживают рост, восстановление и концентрацию. Остальные факторы усиливают или ослабляют этот эффект.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рекомендациям ВОЗ и учебным материалам по здоровому образу жизни.
</a:t>
            </a:r>
            <a:endParaRPr lang="en-US" sz="12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алкоголь особенно опасны для подростка: они мешают нормальному росту, ухудшают работу сердца и дыхания, а также быстрее формируют зависимость.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напитки создают ложное ощущение бодрости, но повышают нагрузку на организм, нарушают сон и могут вызывать раздражительность, утомление и проблемы с вниманием.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последствия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человек отказывается от таких привычек, тем легче сохранить здоровье, учебную работоспособность и устойчивое настроение в период активного роста.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пребывание за экраном без перерывов утомляет глаза, снижает подвижность и отнимает время у сна, прогулок и живого общения с близкими и друзьями.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движение и учебная работоспособность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нормы помогают школьнику сохранять внимание, силы и устойчивую работоспособность в течение дня.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дома есть сон, движение, перерывы и питьевой режим, школьная нагрузка переносится легче. Восстановление после учебы напрямую связано с успехом на уроках.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возрастным рекомендациям для подростков и учебным наблюдениям.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здоровых привычек в повседневной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легко встроить в обычный день: выпить воды утром, пройти часть пути пешком, выбрать полезный перекус и сделать короткую зарядку перед уроками.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полезно заранее готовиться ко сну: убрать телефон, почитать книгу, проветрить комнату и лечь спать в одно и то же время, чтобы организм быстрее восстанавливался.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полезная привычка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простое действие при регулярном повторении превращается в устойчивую привычку.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 и окружение как поддержка ЗОЖ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ребенок чаще всего учится режиму дня, выбору еды и отношению к сну. Спокойная поддержка взрослых помогает соблюдать полезные правила без лишнего давления.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задает привычки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столовая, домашние продукты и привычки семьи влияют на качество питания. Когда рядом есть полезный выбор, подростку легче не заменять еду сладостями и фастфудом.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зависит от среды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Секции, кружки, безопасный двор и спортивная площадка помогают чаще двигаться. Если рядом есть подходящие условия, физическая активность становится естественной частью недели.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поддерживает движение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уроков, перемены, физкультура и требования к учебе помогают чередовать нагрузку и отдых. Это делает день более собранным и уменьшает переутомление.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организует день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обычного и здорового режима дня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в распорядке заметно влияют на самочувствие, если они повторяются каждый день.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режим выигрывает по всем ключевым показателям: больше сна и движения, меньше экранного времени и регулярнее питание. Это повышает устойчивость к нагрузкам.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составлена по возрастным рекомендациям по режиму дня подростков.
</a:t>
            </a:r>
            <a:endParaRPr lang="en-US" sz="13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достаточно спит, двигается и нормально питается, у него больше сил для учебы, спорта и общения, а усталость и раздражительность появляются реже.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здоровый образ жизни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формируются полезные привычки, которые заметны в осанке, работоспособности, настроении и уверенности в себе. Это создает прочную основу для дальнейшего развития.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помогает развивать самодисциплину: легче планировать дела, вовремя ложиться спать, соблюдать порядок в учебе и отвечать за собственное самочувствие.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помогает школьнику расти, учиться, общаться и чувствовать себя увереннее каждый день. Если беречь сон, движение, питание и режим, здоровье становится надежной опорой на будущее.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— это фундамент гармоничного роста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2026-05-21T00:40:58Z</dcterms:created>
  <dcterms:modified xsi:type="dcterms:W3CDTF">2026-05-21T00:40:58Z</dcterms:modified>
</cp:coreProperties>
</file>