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Наследственность: основная тема и ключевые понятия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биологических признаков от родителей к детям через гены и ДНК.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наследственности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древности люди пытались понять, почему дети похожи на родителей. В XIX веке Мендель открыл законы наследования, а позже учёные выяснили роль ДНК в передаче признаков.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Гены: определение и роль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— это участки ДНК, которые кодируют информацию о наших биологических признаках, например, о цвете глаз или структуре волос.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получает половину своих генов от матери и половину от отца, что обеспечивает уникальное сочетание наследственных факторов.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управляют формированием белков, необходимых для развития и функционирования организма на клеточном уровне.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 ДНК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ДНК состоит из двух закрученных друг вокруг друга цепочек, образующих двойную спираль. Эта структура обеспечивает стабильность и надёжность передачи информации.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Нуклеотиды — строительные блоки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Нуклеотиды состоят из азотистого основания, сахара и фосфата. Последовательность нуклеотидов определяет генетический код, отвечающий за наследственные признаки.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Водородные связи между цепочками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Цепочки ДНК соединяются водородными связями между азотистыми основаниями, что позволяет молекуле легко раскручиваться и копироваться во время деления клеток.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молекулы ДНК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Хромосомы: распределение наследственной информации
</a:t>
            </a:r>
            <a:endParaRPr lang="en-US" sz="2253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наследует равное количество хромосом от каждого родителя, что влияет на его уникальные признаки.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равномерное распределение обеспечивает генетическое разнообразие даже среди родственников.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учебники, 2024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20729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6824" y="1499146"/>
            <a:ext cx="239175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3718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99202" y="1499146"/>
            <a:ext cx="219244" cy="318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наследуемых признаков у людей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глаз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самых заметных наследуемых признаков является цвет глаз, который передаётся по наследству в зависимости от генов родителей.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ушей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формы и положения ушей часто передаются по наследству, что делает каждого человека уникальным.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структура волос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определяют не только цвет, но и структуру волос: прямые, волнистые или кудрявые волосы часто наследуются от родителей.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крови — важный наследуемый признак, участвующий в медицинских вопросах, таких как переливание и совместимость.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между детьми и родителями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унаследуют черты, такие как форма носа или улыбка, благодаря сочетанию генов родителей. Это делает их внешность узнаваемой в семье.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братьями и сёстрами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 братьев и сестёр могут проявляться разные наследственные признаки, например, цвет глаз или структуры волос, благодаря разному сочетанию генов.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сходства и различия в семьях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передачи наследственной информации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родителей к ребёнку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Мутации: источник изменений наследственности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могут приводить к новым признакам или заболеваниям, влияя на здоровье и развитие человека.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мутации могут закрепляться в популяции и способствовать эволюционному развитию вида.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это случайные изменения в структуре генов или хромосом, которые могут возникать естественным образом или под воздействием внешних факторов.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 оказывают заметного влияния на организм и передаются или не передаются потомству без последствий.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наследственных заболеваний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заболевания, например гемофилия, передаются от родителей к детям через дефектные гены, влияя на работу организма.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помогает выявить риск наследственных болезней ещё до рождения, что позволяет подготовиться к их лечению или профилактике.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561086"/>
            <a:ext cx="4164900" cy="19783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и рецессивные признаки: сравнение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примеры признаков, указывающие разницу между доминантными и рецессивными формами. Доминантные признаки проявляются при наличии хотя бы одного такого гена, рецессивные — только при отсутствии доминантного варианта.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признаки встречаются чаще, проявляются в присутствии хотя бы одного соответствующего гена, тогда как рецессивные требуют наличия двух копий такого гена.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генетики, учебный материал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чистоты гамет (Мендель)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формировании половых клеток (гамет) в каждую из них попадает только один аллель из пары генов, что обеспечивает передачу разнообразия генетической информации потомкам.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чистоты гамет заложил основы понимания механизмов наследования, объясняя, как гены комбинируются и проявляются в следующих поколениях.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объясняет, почему дети могут наследовать разные признаки от родителей — половина генов приходит от матери, половина — от отца, каждая гамета несёт только один вариант.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Менделя с горохом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скрещивал гороховые растения с жёлтыми и зелёными семенами. В первом поколении все растения имели жёлтые семена — признак доминантный. Во втором поколении появлялись и зелёные, что показало распределение генов.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закона доминирования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Выявлено, что жёлтый цвет семян доминирует над зелёным, скрывая его во втором поколении. Это экспериментально подтвердило сам принцип доминирования генов.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распределения фенотипов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показано, как после скрещивания наблюдается соотношение признаков: 75% жёлтых и 25% зелёных семян, отражая вероятности наследования доминантных и рецессивных аллелей.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моногибридного скрещивания: закономерности наследования
</a:t>
            </a:r>
            <a:endParaRPr lang="en-US" sz="18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передачи доминантных и рецессивных признаков
</a:t>
            </a:r>
            <a:endParaRPr lang="en-US" sz="2075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демонстрирует соотношение проявления доминантных и рецессивных генов при скрещивании гетерозиготных родителей.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проявления доминантного признака в потомстве составляет около 75%, рецессивного — примерно 25%, что соответствует законам Менделя.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генетике, 2024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Изменчивость: возникновение различий у потомков
</a:t>
            </a:r>
            <a:endParaRPr lang="en-US" sz="2417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появляется благодаря случайному сочетанию генов, полученных от родителей, что приводит к уникальному набору признаков у каждого ребёнка.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наследственности, на разнообразие влияет окружающая среда: питание, климатические условия и стиль жизни могут изменять проявления признаков.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комбинация генетических и внешних факторов формирует неповторимые особенности каждого человека, несмотря на общий родительский геном.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жизни близнецов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Однояйцевые близнецы имеют одинаковый генетический код, но при разном образе жизни могут сильно отличаться по внешнему виду, например, по весу или здоровью, что подчёркивает роль среды.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физическая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Адекватное питание и регулярные занятия спортом могут улучшить физическое состояние и проявление положительных признаков, даже если генетический потенциал ограничен.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влияют на кожу, иммунитет и другие черты. Люди с одинаковыми генами могут иметь разные реакции на холод или жару в зависимости от места проживания.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внешних факторов на проявление наследственных признаков
</a:t>
            </a:r>
            <a:endParaRPr lang="en-US" sz="18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Однояйцевые и двуяйцевые близнецы: особенности наследственности
</a:t>
            </a:r>
            <a:endParaRPr lang="en-US" sz="1782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идентичность однояйцевых близнецов позволяет изучать влияние окружающей среды на проявление признаков и развитие заболеваний.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двуяйцевыми близнецами подчёркивают вариативность наследуемых признаков даже в одном поколении и обогащают понимание генетики.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Однояйцевые близнецы развиваются из одной оплодотворённой яйцеклетки и несут идентичный генетический материал, поэтому внешне они очень похожи.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Двуяйцевые близнецы образуются из двух разных яйцеклеток и имеют разный набор генов, что делает их генетически такими же, как обычные братья и сёстры.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Менделя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проводил опыты с горохом, выявляя закономерности наследования признаков. Его методы заложили основу классической генетики и понимания доминирования и рецессивности.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генетические опыты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учёные изучают наследование признаков на мышах и мухах, используя генетические манипуляции для выявления функции отдельных генов и их влияния на организм.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на растениях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растениях проводят эксперименты для создания новых сортов с улучшенными свойствами, используя знания о наследственности и генетической вариативности.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в изучении наследственности: от Менделя до наших дней
</a:t>
            </a:r>
            <a:endParaRPr lang="en-US" sz="17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технологии: современный этап работы с наследственностью
</a:t>
            </a:r>
            <a:endParaRPr lang="en-US" sz="1819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позволяет изменять определённые гены растений и животных для создания сортов и пород с улучшенными свойствами, такими как устойчивость к болезням.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генные технологии используются для диагностики и лечения наследственных заболеваний, включая генную терапию, направленную на исправление дефектных генов.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методы открывают новые возможности для борьбы с наследственными недугами, улучшения качества жизни и развития сельского хозяйства.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Наследственность: основа жизни 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обеспечивает непрерывную передачу признаков и наследственных характеристик, являясь фундаментом биологического разнообразия и развития медицины, сельского хозяйства и науки.
</a:t>
            </a:r>
            <a:endParaRPr lang="en-US" sz="37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2026-05-08T11:32:58Z</dcterms:created>
  <dcterms:modified xsi:type="dcterms:W3CDTF">2026-05-08T11:32:58Z</dcterms:modified>
</cp:coreProperties>
</file>