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 органов дыхания и ключевые темы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кислородом и выводит углекислый газ, сохраняя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знания о дыхательных органах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дыхательной системы помогает заботиться о здоровье и предотвращать болезни, особенно важно для подростков, формирующих полезные привычки.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дыхательной системы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носоглотка и гортань подготавливают воздух, очищая, согревая и увлажняя его перед попаданием в легкие. Каждый орган имеет свой уникальный строение и функцию.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Трахея, бронхи и легкие обеспечивают транспортировку воздуха и осуществляют газообмен, доставляя кислород в кровь и выводя углекислый газ.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линейно через органы, встречая множество защитных механизмов, которые сохраняют чистоту и здоровье внутренних тканей дыхательной системы.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дыхания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носовой полости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раковины покрыты слизистой с ресничками и волосками, которые задерживают пыль и согревают влажный воздух, подготавливая его к поступлению в легкие.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увлажнение воздуха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носовой полости содержит рецепторы обоняния, позволяющие ощущать запахи и передавать сигналы в мозг, что важно для ориентировки и восприятия мира.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5873"/>
            <a:ext cx="3765900" cy="16946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верхних и нижних дыхательных путей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и особенности строения верхних и нижних дыхательных путей.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 защищают воздух, нижние — обеспечивают его доставку и обмен газов.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"Биология. 8 класс"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Гортань: голосовой аппарат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состоит из нескольких хрящевых структур, внутри которых расположены голосовые связки, создающие звуки при их вибрации. Она служит основой для речи и голоса.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глотании надгортанник закрывает вход в гортань, защищая дыхательные пути от попадания пищи и жидкости, выполняя важную защитную функцию.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Трахея: воздушный трубопровод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трубка длиной около 10–12 см, укреплённая хрящевыми полукольцами для предотвращения сжатия и обрушения при дыхании.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слизистая оболочка задерживает пыль и микроорганизмы, обеспечивая защиту при проведении воздуха к бронхам и легким.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Бронхи: распределительные пути воздуха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разделяются на правый и левый, направляясь в соответствующие лёгкие, обеспечивая равномерное распределение воздуха.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бронхи ветвятся на бронхиолы, создавая сеть мелких путей для подачи воздуха к самым дальним отделам лёгких.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бронхов содержит клетки, выделяющие слизь, которая задерживает микробы и частицы, повышая защиту дыхательной 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воздуха по отделам дыхательных путей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воздуха сохраняется на каждом этапе дыхательного пути, что гарантирует эффективный газообмен в альвеолах.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и учебные материалы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объем воздуха достигает альвеол, где происходит непосредственный обмен кислорода и углекислого газа.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лёгких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лёгкое состоит из трёх долей, левое — из двух, что связано с расположением сердца. Легкие покрыты плеврой, предотвращающей трение при дыхании.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лёгких находятся миллионы альвеол с общей площадью до 100 м², где происходит насыщение крови кислородом и удаление углекислого газа.
</a:t>
            </a:r>
            <a:endParaRPr lang="en-US" sz="17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поверхности альвеол достигает 100 м², что обеспечивает необходимый контакт крови с воздухом для насыщения крови кислородом.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миллионов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огромный объем создает максимально эффективную поверхность для обмена газов в легких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в дыхании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выдоха диафрагма расслабляется и поднимается, уменьшая грудную полость. Воздух выходит из легких, удаляя углекислый газ, что завершается циклом дыхания.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Расслабление диафрагмы и выдох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сокращается, опускаясь вниз и увеличивая объем грудной полости. Это создаёт отрицательное давление, втягивающее воздух в легкие для насыщения организма кислородом.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диафрагмы и вдох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при вдохе и выдохе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анатомии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слизистой оболочки дыхательных путей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выделяет слизь, которая увлажняет вдыхаемый воздух и предупреждает пересыхание тканей дыхательных путей.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слизистой поверхности активно двигаются, вынося пыль и микробы наружу, очищая дыхательные пути от загрязнений.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служит барьером для проникновения вредных микроорганизмов и участвует в иммунной защите организма.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эффективной работы слизистой оболочки увеличивается риск воспалительных заболеваний дыхательной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частиц в носу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и реснички в носовой полости улавливают пыль и микроорганизмы, препятствуя попаданию вредных веществ дальше в дыхательные пути.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очищения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Чихание и кашель резко удаляют из дыхательных путей раздражающие частицы, снижая риск воспаления и инфекции.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слизистой
</a:t>
            </a:r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иммунной системы слизистой активно реагируют на патогенные микроорганизмы, предотвращая развитие болезней дыхательной системы.
</a:t>
            </a:r>
            <a:endParaRPr lang="en-US" sz="1598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дыхательных органов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легких и число альвеол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поверхности альвеол обеспечивает максимально возможный контакт воздуха с кровью для быстрого обмена газами.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количество альвеол и общая площадь поверхности способствуют эффективному насыщению крови кислородом и выведению углекислого газа.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1741800"/>
            <a:ext cx="4118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содержит пыль, дым и химические вещества, которые раздражают слизистую оболочку дыхательных путей, вызывая воспаления и снижая её защитные функции.
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загрязнённого воздуха на дыхательную систему
</a:t>
            </a:r>
            <a:endParaRPr lang="en-US" sz="2328" dirty="0"/>
          </a:p>
        </p:txBody>
      </p:sp>
      <p:sp>
        <p:nvSpPr>
          <p:cNvPr id="6" name="Text 2"/>
          <p:cNvSpPr txBox="1"/>
          <p:nvPr/>
        </p:nvSpPr>
        <p:spPr>
          <a:xfrm>
            <a:off x="357800" y="3313075"/>
            <a:ext cx="41166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загрязнений повышает риск развития хронических заболеваний, таких как бронхит и астма, особенно у подростков с формирующейся системой дыхания.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дыхательных органов у подростков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легкие растут и увеличивают внутренний объем, что улучшает дыхательную функцию и выносливость.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объема легких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образование дополнительных альвеол, повышая площадь поверхности для газообмена и эффективность дыхания.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альвеол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мышцы грудной клетки укрепляются, обеспечивая более глубокие и эффективные вдохи и выдохи.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силы дыхательных мышц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иммунная система дыхательных путей, что помогает лучше защищаться от болезней и адаптироваться к нагрузкам.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к инфекциям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462" y="1345200"/>
            <a:ext cx="3883176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человека и животных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особенности строения дыхательных органов у человека, птиц и рыб, их адаптационные функции и примеры.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биологии, 2022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дыхательных систем связаны с условиями среды и видом дыхания, что отражает эволюционные адаптации.
</a:t>
            </a:r>
            <a:endParaRPr lang="en-US" sz="16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строении органов дыхания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 комплексна и адаптирована для эффективного газообмена. Забота о ней через чистый воздух и активность жизненно важна для поддержания здоровья.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2026-05-09T00:45:09Z</dcterms:created>
  <dcterms:modified xsi:type="dcterms:W3CDTF">2026-05-09T00:45:09Z</dcterms:modified>
</cp:coreProperties>
</file>