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1059975"/>
            <a:ext cx="50586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заре индустриальной цивилизации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52698" y="2501625"/>
            <a:ext cx="4398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машины изменили мир труда и городов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промышленный переворот начался в Англии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Англия раньше других стран получила всё необходимое для перемен: растущий спрос, рабочие руки, уголь, железо и деньги от торговли. Поэтому именно там фабрики и машины стали быстро менять жизнь людей.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ремесленной мастерской к фабрике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Ручной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промышленной революции товары делали ремесленники в небольших мастерских. Каждый мастер сам выполнял почти весь процесс, поэтому производство шло медленно и зависело от опыта одного человека.
</a:t>
            </a:r>
            <a:endParaRPr lang="en-US" sz="878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ускорили работу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часть операций стали выполнять машины. Это позволяло работать быстрее, выпускать больше одинаковых изделий и меньше зависеть от мастерства отдельных работников.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
</a:t>
            </a:r>
            <a:pPr algn="l" indent="0" marL="0">
              <a:lnSpc>
                <a:spcPct val="115000"/>
              </a:lnSpc>
              <a:buNone/>
            </a:pPr>
            <a:r>
              <a:rPr lang="en-US" sz="3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разделилось на простые этапы. Работник обычно делал только одну операцию, что помогало наладить массовый выпуск и снизить стоимость товаров для покупателей.
</a:t>
            </a:r>
            <a:endParaRPr lang="en-US" sz="947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организация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Фабрика собрала людей, станки и сырьё в одном месте. Такой способ работы сделал производство более чётким, управляемым и намного более выгодным, чем старая мастерская.
</a:t>
            </a:r>
            <a:endParaRPr lang="en-US" sz="92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 — главное изобретение эпохи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63850" y="1643000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двигатель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Усовершенствованная Джеймсом Уаттом в 1769 году, паровая машина стала мощным источником энергии. Она работала на угле и могла приводить в движение разные механизмы независимо от погоды.
</a:t>
            </a:r>
            <a:endParaRPr lang="en-US" sz="1062" dirty="0"/>
          </a:p>
        </p:txBody>
      </p:sp>
      <p:sp>
        <p:nvSpPr>
          <p:cNvPr id="11" name="Text 3"/>
          <p:cNvSpPr txBox="1"/>
          <p:nvPr/>
        </p:nvSpPr>
        <p:spPr>
          <a:xfrm>
            <a:off x="763850" y="2706818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фабриках паровые машины помогали крутить станки, в шахтах — откачивать воду, а на транспорте — двигать суда и поезда. Это расширило возможности производства и перевозок.
</a:t>
            </a:r>
            <a:endParaRPr lang="en-US" sz="1062" dirty="0"/>
          </a:p>
        </p:txBody>
      </p:sp>
      <p:sp>
        <p:nvSpPr>
          <p:cNvPr id="12" name="Text 4"/>
          <p:cNvSpPr txBox="1"/>
          <p:nvPr/>
        </p:nvSpPr>
        <p:spPr>
          <a:xfrm>
            <a:off x="763850" y="3770635"/>
            <a:ext cx="3418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 новому миру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энергия освободила промышленность от ограничений рек и ветра. Именно поэтому она стала символом индустриальной эпохи и одним из её самых важных открытий.
</a:t>
            </a:r>
            <a:endParaRPr lang="en-US" sz="10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которые изменили производство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машины быстрее всего преобразили текстильную отрасль, а затем их идеи перешли в транспорт и другие сферы.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влияние дали паровая машина и транспортные новшества: они ускорили производство, перевозки и связь между городами.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оценка по материалам об индустриальной революции, XIX век
</a:t>
            </a:r>
            <a:endParaRPr lang="en-US" sz="6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Текстильная промышленность — начало промышленного переворота
</a:t>
            </a:r>
            <a:endParaRPr lang="en-US" sz="2163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099" y="1706947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прорыв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машины вошли в хлопчатобумажное производство. Здесь особенно заметно выросла скорость прядения и ткачества, поэтому текстильная промышленность стала первой отраслью нового типа.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84057" y="171131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и фабрики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 стал одним из главных центров хлопкового производства и получил прозвище «хлопковая столица мира». Вокруг фабрик быстро росли мастерские, склады и рабочие кварталы.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04005" y="1694381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 на хлопок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загружать фабрики сырьём, требовалось много хлопка. Поэтому морская торговля стала ещё активнее, а ввоз сырья из колоний заметно вырос и поддержал промышленный рост.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623957" y="1694368"/>
            <a:ext cx="1955700" cy="125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Дешевле и больше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позволили выпускать ткани в больших объёмах и по более низкой цене. Это сделало хлопчатобумажные изделия доступнее для широкого круга покупателей.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города вокруг фабрики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промышленный рост менял городскую среду и быт людей.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491190"/>
            <a:ext cx="8015700" cy="181532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на фабриках: кто работал и в каких условиях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распределялся труд между разными группами работников и почему фабричная работа считалась тяжёлой.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использовала труд всей семьи, но особенно тяжёлыми были условия для детей и низкооплачиваемых работников.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 фабричном труде в Великобритании XIX века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и первые законы о защите работников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4100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фабричного использования 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работали на фабриках, в шахтах и у машин, потому что им платили меньше и поручали простые операции. Это было обычной частью ранней индустриальной системы.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2775619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1833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Великобритании приняли закон, усиливший контроль за трудом детей. Он стал важным шагом к ограничению самых тяжёлых форм фабричной эксплуатации.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987147" y="1803975"/>
            <a:ext cx="21036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1847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рабочий день женщин и подростков ограничили. Эти меры появились под давлением жалоб, обсуждений и растущего недовольства тяжёлыми условиями труда.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нового рабочего класса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Пролетариат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индустриальную эпоху сформировался новый рабочий класс — люди, которые жили только продажей своего труда. Их доход зависел от наличия работы и был очень небольшим.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рядом с фабрикой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снимали маленькие комнаты в промышленных районах, чтобы быть ближе к месту работы. Такое жильё было дешёвым, но тесным и неудобным для жизни.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Нестабильный заработок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редко имели запас денег и часто зависели от постоянной занятости на фабрике. Потеря работы сразу означала серьёзные трудности для всей семьи.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заводов возникали районы с дымовыми трубами, узкими домами и плотной застройкой. Такая среда стала привычным признаком индустриального города XIX века.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революция XIX века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 пароходы связали фабрики с рынками, шахтами и портами, сократив время перевозок и сделав поставки более предсказуемыми.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парового транспорта одновременно выросли скорость и дальность работы, поэтому промышленность получила устойчивую связь между сырьём, производством и сбытом.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историческая оценка транспортных изменений XIX века на основе материалов школьного курса истории
</a:t>
            </a:r>
            <a:endParaRPr lang="en-US" sz="6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86824"/>
            <a:ext cx="261000" cy="20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552" y="2042932"/>
            <a:ext cx="261000" cy="23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10630"/>
            <a:ext cx="261000" cy="23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89917"/>
            <a:ext cx="261000" cy="208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57617"/>
            <a:ext cx="261000" cy="2088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которые росли быстрее других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росла как финансовый и торговый центр. Сюда стекались рабочие, торговцы и ремесленники, а вместе с ними — новые кварталы, склады, рынки и шумная уличная жизнь.
</a:t>
            </a:r>
            <a:endParaRPr lang="en-US" sz="738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Манчестер
</a:t>
            </a:r>
            <a:pPr algn="l" indent="0" marL="0">
              <a:lnSpc>
                <a:spcPct val="115000"/>
              </a:lnSpc>
              <a:buNone/>
            </a:pPr>
            <a:r>
              <a:rPr lang="en-US" sz="4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хлопчатобумажных фабрик быстро превратился в промышленный гигант. Здесь особенно заметно было соседство дымящих труб, рабочих домов и оживлённой торговли сырьём и тканями.
</a:t>
            </a:r>
            <a:endParaRPr lang="en-US" sz="716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 и Ливерпуль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Бирмингем укреплялся как центр металлообработки, а Ливерпуль — как крупный порт. Оба города росли благодаря фабрикам, перевозкам и постоянному потоку людей и товаров.
</a:t>
            </a:r>
            <a:endParaRPr lang="en-US" sz="738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и Филадельфия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 быстро увеличивались портовые и промышленные города. Новые предприятия, верфи и склады создавали спрос на рабочие руки, поэтому население и число профессий заметно росли.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Глазго и Лоуэлл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показывают, как индустриализация меняла повседневность. Появлялись фабричные рабочие, строители, грузчики и служащие, а городская жизнь становилась плотнее и разнообразнее.
</a:t>
            </a:r>
            <a:endParaRPr lang="en-US" sz="73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техника в индустриальную эпоху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796868" y="1343400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2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и мастерские стали опираться на чертежи, размеры и стандарты. Это помогало изготавливать детали одинаковыми, собирать машины быстрее и уменьшать число ошибок в производстве.
</a:t>
            </a:r>
            <a:endParaRPr lang="en-US" sz="939" dirty="0"/>
          </a:p>
        </p:txBody>
      </p:sp>
      <p:sp>
        <p:nvSpPr>
          <p:cNvPr id="12" name="Text 3"/>
          <p:cNvSpPr txBox="1"/>
          <p:nvPr/>
        </p:nvSpPr>
        <p:spPr>
          <a:xfrm>
            <a:off x="796868" y="2114374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 и сталь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металлургии сделало материалы прочнее и надёжнее. Улучшенная сталь использовалась для станков, рельсов, мостов и механизмов, от которых зависела работа заводов и транспорта.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96868" y="2885339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в быту и сельском хозяйстве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знания помогли получать новые краски, мыло и удобрения. Производство стало не только разнообразнее, но и полезнее для повседневной жизни, торговли и земледелия.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796868" y="3656293"/>
            <a:ext cx="3983100" cy="6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инженеров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Инженеры стали ключевыми специалистами промышленной эпохи. От их расчётов зависели фабричные машины, мосты, шахты и железные дороги, а значит — темпы всего технического развития.
</a:t>
            </a:r>
            <a:endParaRPr lang="en-US" sz="99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мастерских к мировому распространению машин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промышленный опыт сначала возник в Великобритании, а затем через торговлю, обучение и строительство путей распространился по другим странам.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247617"/>
            <a:ext cx="3918900" cy="8875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и после индустриализации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фабрики и железные дороги изменили производство, труд и повседневную жизнь людей.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ускорила выпуск товаров и их доставку, но сделала жизнь людей теснее связанной с заводами, рынками и городами.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Нового времени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индустриальной эпохи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48313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Угольные печи и фабричные трубы выбрасывали густой дым и сажу. Воздух становился тяжёлым для дыхания, а на домах, одежде и окнах быстро появлялся чёрный налёт.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02341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
</a:t>
            </a:r>
            <a:pPr algn="l" indent="0" marL="0">
              <a:lnSpc>
                <a:spcPct val="115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Фабричные отходы часто попадали в воду без очистки. Реки теряли чистоту, в них погибала рыба, а жители городов получали ещё один источник болезней и неприятного запаха.
</a:t>
            </a:r>
            <a:endParaRPr lang="en-US" sz="988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21546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Шахтные отвалы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шахтами скапливались большие груды пустой породы. Они меняли пейзаж, занимали землю и напоминали, какой ценой добывались уголь и руда для промышленности.
</a:t>
            </a:r>
            <a:endParaRPr lang="en-US" sz="985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40772"/>
            <a:ext cx="3606600" cy="69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вред от индустриализации стал слишком заметным, чтобы его игнорировать. Это подтолкнуло власти к санитарным мерам, контролю за отходами и законам о чистоте городов.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море и колонии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из далёких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Фабрики требовали всё больше хлопка и металла, поэтому европейские державы усиливали контроль над колониями. Морские пути превращались в жизненно важные артерии, по которым шли сырьё, товары и прибыль.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Порт, который не спал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порту пароходы привозили хлопок, руду и другие грузы, а затем увозили готовые изделия на дальние рынки. Рядом с причалами росли склады, мастерские и целые кварталы людей, связанных с торговлей и перевозками.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как рынок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страны искали не только сырьё, но и покупателей для своей продукции. Колонии и зависимые территории становились местом, где продавали ткани, инструменты и машины, расширяя влияние метрополий.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выигрывал и кто терял от промышленного рывка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группы получали прибыль и новые возможности, другие — тяжёлый труд и ухудшение условий жизни. Баланс был неравным с самого начала.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прогресс усилил экономику, но его выгоды распределялись неравномерно: рост производства сопровождался социальной ценой.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Нового времени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два века железные дороги, фабрики и городские службы стали основой современной экономики, транспорта и профессий.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курсу истории Нового времени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9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века
</a:t>
            </a:r>
            <a:endParaRPr lang="en-US" sz="5995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формировался индустриальный мир, который мы узнаём и сегодня.
</a:t>
            </a:r>
            <a:endParaRPr lang="en-US" sz="149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промышленной революции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изменила почти всё: работу, города, транспорт и повседневные привычки людей. Она принесла быстрый прогресс, но одновременно — трудные условия, неравенство и новые общественные проблемы.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2026-06-02T06:54:26Z</dcterms:created>
  <dcterms:modified xsi:type="dcterms:W3CDTF">2026-06-02T06:54:26Z</dcterms:modified>
</cp:coreProperties>
</file>