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31683" y="1684117"/>
            <a:ext cx="5641800" cy="18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Чехов. Рассказ «Толстый и тонкий»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2355245" y="3880413"/>
            <a:ext cx="443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Юмористическая встреча бывших одноклассников превращается в тест на достоинство и неравенство.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4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 Павлович Чехов работал в конце XIX века, когда чины и должности казались главным мерилом успеха. Рассказ опубликован в журнале «Осколки» в 1883 году. Действие происходит на вокзале Николаевской железной дороги — случайно, быстро и выразительно.
</a:t>
            </a:r>
            <a:endParaRPr lang="en-US" sz="1446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Автор, время и место действия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8246" y="1753653"/>
            <a:ext cx="432000" cy="34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3753" y="1753653"/>
            <a:ext cx="432000" cy="345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рассказа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1939247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Михаил, коллежский асессор: спокойный, уверен в себе, хорошо одет. Он едет с семьёй, держится ровно и дружелюбно. Его положение заметно, но не ломает привычный тон.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939246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«Толстый» — Михаил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4774754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Порфирий, коллежский секретарь: беднее друга, торопится по делам и подрабатывает продажей сигар, делает чемоданы. В прошлом они были равными товарищами — но это меняется из‑за чина.
</a:t>
            </a:r>
            <a:endParaRPr lang="en-US" sz="1274" dirty="0"/>
          </a:p>
        </p:txBody>
      </p:sp>
      <p:sp>
        <p:nvSpPr>
          <p:cNvPr id="12" name="Text 4"/>
          <p:cNvSpPr txBox="1"/>
          <p:nvPr/>
        </p:nvSpPr>
        <p:spPr>
          <a:xfrm>
            <a:off x="4774753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«Тонкий» — Порфирий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начинается с неожиданной радости: бывшие одноклассники обнимаются, вспоминают гимназию, общих знакомых и прошедшие годы. Вокзал подчеркивает, что жизнь движется быстро, а встречи мимолётны.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поезд и чемоданы, многое звучит громче и заметнее: позы людей, жесты, интонации. На иллюстрации уместны платформа, два друга и детали дороги — они помогают почувствовать случайность момента.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на вокзале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70193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Дружеская встреча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звучат простые, тёплые реплики. Герои узнают друг друга, радуются, говорят так, будто время не разъединяло их.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63897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Новость о чине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 высокий чин Михаила, Порфирий меняется: становится осторожным, суетливым и чрезмерно вежливым. Дружеское равенство исчезает, появляются оправдания и почтительность.
</a:t>
            </a:r>
            <a:endParaRPr lang="en-US" sz="1348" dirty="0"/>
          </a:p>
        </p:txBody>
      </p:sp>
      <p:sp>
        <p:nvSpPr>
          <p:cNvPr id="9" name="Text 2"/>
          <p:cNvSpPr txBox="1"/>
          <p:nvPr/>
        </p:nvSpPr>
        <p:spPr>
          <a:xfrm>
            <a:off x="3017045" y="1461473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службе
</a:t>
            </a:r>
            <a:pPr algn="ctr" indent="0" marL="0">
              <a:lnSpc>
                <a:spcPct val="100000"/>
              </a:lnSpc>
              <a:buNone/>
            </a:pPr>
            <a:r>
              <a:rPr lang="en-US" sz="79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Заметив, что речь касается должности, друзья отвлекаются на новости и обсуждение работы. Разговор пока остаётся нормальным, «по‑товарищески».
</a:t>
            </a:r>
            <a:endParaRPr lang="en-US" sz="1399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разговор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радости к унижению: страх перед должностью перестраивает поведение и речь.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чин меняет отношение к человеку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Прозвище «толстый» связано не только с внешностью. Михаил держится свободно: говорит ровно, не спешит оправдываться и воспринимает старую дружбу как норму.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нужен, чтобы показать главное: различие проявляется в внутренней свободе и чувстве достоинства. Чехов подмечает, как чин способен «перекроить» даже знакомую манеру общения.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Прозвище «тонкий» отражает характер Порфирия. Он становится суетливым и напряжённым, как будто постоянно ждёт оценки, и из-за этого теряет уверенность в себе.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прозвищ «толстый» и «тонкий»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толстого линия почти ровная: он сохраняет доброжелательность. У тонкого настроение падает резче — появляется зависимость, неуверенность и стремление угодить.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источник резкой смены у Порфирия — информация о статусе. Страх перед властью влияет на самооценку и делает общение неравным.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художественный текст А. П. Чехова «Толстый и тонкий» (оценка эмоциональных этапов по сцене).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настроения героев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Чинопочитание как главная тема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Чинопочитание — это уважение не к человеку, а к его должности. Чехов показывает, как одна отметка в служебной иерархии меняет взгляд Порфирия на бывшего друга.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новости о высоком чине Порфирий начинает обращаться к Михаилу как к начальнику. В разговоре рушится прежняя простота: вместо товарищества появляется дистанция.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поведение унижает прежде всего самого тонкого: он словно заранее соглашается быть «ниже». Страх делает его речь суетливой и зависимой, а мысли — осторожными.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дружба становится невозможной. Чехов подчёркивает: если статус важнее человеческого равенства, отношения теряют искренность и становятся формальными.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2367" y="1647777"/>
            <a:ext cx="2538204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социальное положение отражается на внешнем виде, речи и жестах. Разница заметна не только в службе, но и в самоощущении героев.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положение напрямую влияет на то, как герои говорят и двигаются, а также на то, считают ли они себя равными. У Михаила достоинство остаётся устойчивым, у Порфирия — уступает страху.
</a:t>
            </a:r>
            <a:endParaRPr lang="en-US" sz="1267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Чехов, рассказ «Толстый и тонкий» (наблюдения по тексту).
</a:t>
            </a:r>
            <a:endParaRPr lang="en-US" sz="1107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толстого и тонкого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38" y="3230164"/>
            <a:ext cx="378000" cy="30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1542" y="3192364"/>
            <a:ext cx="378000" cy="37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80390" y="1647908"/>
            <a:ext cx="378000" cy="302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семьи Порфирия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1219237" y="3608950"/>
            <a:ext cx="29823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Луиза и сын Нафанаил сначала радуются встрече: разговор кажется продолжением старой дружбы. Домашняя компания поддерживает Порфирия, и он держится увереннее, чем обычно, пока не всплывает тема службы.
</a:t>
            </a:r>
            <a:endParaRPr lang="en-US" sz="988" dirty="0"/>
          </a:p>
        </p:txBody>
      </p:sp>
      <p:sp>
        <p:nvSpPr>
          <p:cNvPr id="13" name="Text 2"/>
          <p:cNvSpPr txBox="1"/>
          <p:nvPr/>
        </p:nvSpPr>
        <p:spPr>
          <a:xfrm>
            <a:off x="1676399" y="3192364"/>
            <a:ext cx="2525100" cy="37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импульс радости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41541" y="3608950"/>
            <a:ext cx="29823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реакция закрепляет привычку угождать: жена и сын повторяют интонации главы семьи. Так страх перед «важным» человеком распространяется дальше и делает унижение общим правилом поведения.
</a:t>
            </a:r>
            <a:endParaRPr lang="en-US" sz="988" dirty="0"/>
          </a:p>
        </p:txBody>
      </p:sp>
      <p:sp>
        <p:nvSpPr>
          <p:cNvPr id="15" name="Text 4"/>
          <p:cNvSpPr txBox="1"/>
          <p:nvPr/>
        </p:nvSpPr>
        <p:spPr>
          <a:xfrm>
            <a:off x="5398703" y="3192364"/>
            <a:ext cx="2525100" cy="37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Уподобление и заражение стилем общения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3080389" y="2026694"/>
            <a:ext cx="29823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только появляется разговор о звании толстого, тон меняется мгновенно. Взрослые и сын перенимают его настороженность: вместо простых слов приходят оправдания, извинения и боязливая осторожность в жестах.
</a:t>
            </a:r>
            <a:endParaRPr lang="en-US" sz="988" dirty="0"/>
          </a:p>
        </p:txBody>
      </p:sp>
      <p:sp>
        <p:nvSpPr>
          <p:cNvPr id="17" name="Text 6"/>
          <p:cNvSpPr txBox="1"/>
          <p:nvPr/>
        </p:nvSpPr>
        <p:spPr>
          <a:xfrm>
            <a:off x="3537551" y="1610108"/>
            <a:ext cx="2525100" cy="37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из-за чина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строит сцену на резком контрасте: дружеская встреча, где всё должно быть просто, внезапно превращается в неловкий разговор из-за одного упоминания чина. Отсюда и комизм.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в тексте намеренно преувеличена: появляются чрезмерные формулы, оправдания и услужливые обращения. Смех рождается, но вместе с ним приходит горькое чувство — дружбу ломает чинопочитание.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Сатирический эффект усиливают короткие реплики и «спотыкания» речи: тонкий начинает отвечать осторожно, перестаёт говорить естественно и как будто всё время проверяет, правильные ли слова он произнёс.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Сатирический приём Чехова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происходит на вокзале: здесь люди постоянно торопятся, пересаживаются, расходятся по разным направлениям. Платформа и чемоданы подчеркивают быстроту момента. Даже радость от узнавания выглядит мимолётной, будто разговору не хватает времени на правду и равенство.
</a:t>
            </a:r>
            <a:endParaRPr lang="en-US" sz="835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Вокзал как сцена случайностей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 мелкие предметы помогают увидеть разницу между героями: у толстого уверенный, собранный вид; у тонкого — суетливость в жестах и неловкость. Сигары, интонации и напряжённая поза тонкого с семьёй создают почти театральную картину. Она заставляет читателя сразу почувствовать перемену.
</a:t>
            </a:r>
            <a:endParaRPr lang="en-US" sz="835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Сигары, одежда и напряжённые позы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поезда задаёт ощущение, что события разворачиваются стремительно. Сначала герои обнимаются и вспоминают прошлое, затем новости о службе резко меняют тон разговора. Контраст между «раньше были равны» и «сейчас по чину» особенно заметен на таком подвижном фоне.
</a:t>
            </a:r>
            <a:endParaRPr lang="en-US" sz="835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 и «ускорение» настроения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Детали, создающие образ рассказа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упоминания высокого чина у Порфирия резко растёт доля почтительных форм и оправданий, а у Михайла сохраняется спокойная, ровная манера разговора.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подчёркивает: речь становится «барометром» внутреннего состояния. У толстого самоуважение не требует льстить; у тонкого страх перестраивает язык и поведение.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рассказа А. П. Чехова «Толстый и тонкий» (1883). Условная оценка преобладания категорий по диалогам.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Речевые особенности героев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1" y="1115547"/>
            <a:ext cx="70761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поворот происходит после сообщения о высоком чине, и дальше дружба превращается в унижённое подражание. Эффект строится на одной «переключающей» реплике.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фраза о чине полностью перестраивает общение, и из-за этого становится одновременно смешно и тяжело на душе.
</a:t>
            </a:r>
            <a:endParaRPr lang="en-US" sz="1148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рассказа А. П. Чехова «Толстый и тонкий» (1883).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1354" y="1647776"/>
            <a:ext cx="2660229" cy="232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рассказа А. П. Чехова «Толстый и тонкий» (1883).
</a:t>
            </a:r>
            <a:endParaRPr lang="en-US" sz="1297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сюжета держится на одной новости: она меняет отношение между бывшими одноклассниками и делает прежнюю дружбу невозможной.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отношения запускается не долгой ссорой, а короткой информацией о должности: чин становится «главнее» человеческого.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сюжета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выбирает короткие и точные фразы: автор не перегружает описаниями. Поэтому характеры героев читаются через диалог — по тому, как они отвечают и какие слова подбирают.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тонкого после сообщения о чине заметен скачок в стиле: появляются нарочитые формулы вроде «ваше превосходительство», уменьшительные слова, оправдания и попытки заранее понравиться. Это подчёркивает страх зависимости.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толстого речь остаётся ровной: в ней меньше формальностей, больше простоты и естественного участия. Он говорит так, будто разговор действительно про людей, а не про должности.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языка рассказа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Пороки в рассказе связаны между собой: чинопочитание рождает страх, а страх ведёт к унижению и к отказу говорить по-человечески.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схема показывает главный смысл: ценность человека подменяется должностью. Чем сильнее эта подмена, тем меньше остаётся достоинства и взаимного уважения.
</a:t>
            </a:r>
            <a:endParaRPr lang="en-US" sz="1393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рассказа А. П. Чехова «Толстый и тонкий» (1883). Условная оценка акцентов по диалогам и ключевым эпизодам.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осуждает автор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0493" y="1753653"/>
            <a:ext cx="432000" cy="34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1504" y="1710453"/>
            <a:ext cx="432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6000" y="1753653"/>
            <a:ext cx="432000" cy="34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понятен шестиклассникам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жизни легко представить, как меняется отношение, если человек «кажется важнее». Порой люди начинают говорить иначе, избегать простоты, подстраиваться. Чехов помогает увидеть механизм со стороны.
</a:t>
            </a:r>
            <a:endParaRPr lang="en-US" sz="1258" dirty="0"/>
          </a:p>
        </p:txBody>
      </p:sp>
      <p:sp>
        <p:nvSpPr>
          <p:cNvPr id="11" name="Text 2"/>
          <p:cNvSpPr txBox="1"/>
          <p:nvPr/>
        </p:nvSpPr>
        <p:spPr>
          <a:xfrm>
            <a:off x="521493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«по статусу» знакома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192506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равенства и достоинства остаётся близкой школьникам: каждый сталкивается с давлением мнений и «авторитетов». Произведение напоминает, что достоинство выражается в простых словах и спокойном тоне.
</a:t>
            </a:r>
            <a:endParaRPr lang="en-US" sz="1228" dirty="0"/>
          </a:p>
        </p:txBody>
      </p:sp>
      <p:sp>
        <p:nvSpPr>
          <p:cNvPr id="13" name="Text 4"/>
          <p:cNvSpPr txBox="1"/>
          <p:nvPr/>
        </p:nvSpPr>
        <p:spPr>
          <a:xfrm>
            <a:off x="6192504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Человеческое достоинство — выбор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357002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показывает: настоящее уважение не зависит от должности. Когда один человек отступает от равного общения из страха, разговор становится фальшивым. Поэтому дружба рушится там, где нарушается честность.
</a:t>
            </a:r>
            <a:endParaRPr lang="en-US" sz="1228" dirty="0"/>
          </a:p>
        </p:txBody>
      </p:sp>
      <p:sp>
        <p:nvSpPr>
          <p:cNvPr id="15" name="Text 6"/>
          <p:cNvSpPr txBox="1"/>
          <p:nvPr/>
        </p:nvSpPr>
        <p:spPr>
          <a:xfrm>
            <a:off x="3357000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должно быть взаимным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125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Достоинство — не в чинe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«Толстый и тонкий» убеждает: истинное достоинство не зависит от звания, должности и богатства. Чехов осуждает раболепие и страх перед властью, показывая цену отказа от равного общения.
</a:t>
            </a:r>
            <a:endParaRPr lang="en-US" sz="127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2026-05-15T03:48:14Z</dcterms:created>
  <dcterms:modified xsi:type="dcterms:W3CDTF">2026-05-15T03:48:14Z</dcterms:modified>
</cp:coreProperties>
</file>