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порога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события и последствия глобального конфликта начала XX века.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характеризуется ростом противоречий между великими державами, усилением национализма и усиленной борьбой за колонии, что создало предпосылки для масштабного конфликта.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Напряжённая Европа перед войной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державы и вооружённая гонка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амбиции для морского и колониального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активно наращивала свои военно-морские силы, стремясь соперничать с Великобританией. Это вызвало напряжение и способствовало усилению международного соперничества.
</a:t>
            </a:r>
            <a:endParaRPr lang="en-US" sz="113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удержание мирового лидерства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старалась сохранить своё колониальное превосходство и влияние, инвестируя в развитие флота и укрепляя глобальные связи с владениями.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Россия: укрепление военной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усиливала армию для защиты территорий после поражений, а Россия сосредотачивалась на модернизации вооружённых сил, готовясь к возможному конфликту.
</a:t>
            </a:r>
            <a:endParaRPr lang="en-US" sz="12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патриотизм как движущие силы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и этнические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усилился в Германии, России и на Балканах, где народности требовали автономии. Это создаёт напряжённость в многонациональных государствах и подогревает конфликты.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государственная идеология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культивировали патриотизм, возводя свою культуру и армию в символы национального величия, что укрепляло внутреннее единство и готовило общество к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82401"/>
            <a:ext cx="3934500" cy="2320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оснащение армий крупнейших европейских стран отражают масштабы милитаризации перед конфликтом.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имела наибольшую армию по численности, Германия и Франция — современные вооружения, Великобритания — мощный флот.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армий накануне войны (1914 год)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отчёты, 1914 год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конфликты до войны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Франко-германское соперничество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вокруг Эльзаса и Лотарингии сохраняется, усиливая враждебность между странами.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1912–1913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государства борются за территорию, дестабилизируя регион и вызывая международное напряжение.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кризисы в Марокко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европейскими державами за контроль над африканскими землями приводят к дипломатическим кризисам.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завоевание Ливии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Италии усиливает соперничество с другими державами, подогревая недоверие и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Шлиффена Германии предполагал молниеносную атаку Франции через Бельгию, чтобы быстро завершить западный фронт, прежде чем перейти к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планирование ведущих держав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План XVII ориентировался на агрессивную оборону Эльзаса и последующее наступление вглубь немецкой территории в целях восстановления утраченных земель.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Предвоенные манёвры стали самыми масштабными в истории Европы, проверяя готовность армий к будущему конфликту и выявляя тактические слабые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расширяла своё влияние на Балканах, стремясь удержать контроль над регионами с населением различных национальностей.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влияние на международной арене
</a:t>
            </a:r>
            <a:endParaRPr lang="en-US" sz="2306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Западные державы конкурировали за колонии и рынки, что приводило к дипломатическим кризисам и увеличению международной враждебности.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Германия и Великобритания активно увеличивают расходы на флот, стимулируя гонку дредноутов.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подтверждает тенденцию к милитаризации и готовности к войне среди ключевых держав.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военных бюджетов ведущих стран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отчёты европейских стран, 1900-1914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объединял Германию, Австро-Венгрию и Италию, формируя блок с общими военными обязательствами.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альянсов в начале войны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включала Францию, Россию и Великобританию, поддерживая друг друга через дипломатические и военные соглашения.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договорённости между союзниками обязывали поддерживать друг друга в кризисных ситуациях, ускоряя эскалацию конфликта.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втягивание многих стран в войну было следствием жесткой системы союзов, усилившей масштабы мирового конфликта летом 1914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конфликты и мировое соперничество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Марокканский кризис усилил напряжённость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Германия выступила против франко-британского раздела Марокко. Этот конфликт едва не привёл к военному столкновению между великими державами и показал хрупкость международных отношений.
</a:t>
            </a:r>
            <a:endParaRPr lang="en-US" sz="1313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во время Фашодского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1898 году Франция и Великобритания столкнулись из-за территории Фашода в Судане. Этот инцидент подчеркнул серьёзность колониальных амбиций и необходимость дипломатического урегулирования конфликтов.
</a:t>
            </a:r>
            <a:endParaRPr lang="en-US" sz="12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Европа столкнулась с экономическими кризисами, вызвавшими снижение урожая и рост продовольственных цен, что ухудшило благосостояние граждан.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их влияние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инфляция усилили социальное напряжение, приводя к массовым недовольствам и протестам в различных странах.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лидеры использовали агрессивную внешнюю политику для объединения населения и отвлечения от внутренних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СМИ и печатные издания активно распространяли патриотические лозунги, формируя общественное мнение в пользу войны. Пропаганда обостряла чувства национального превосходства.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массовая культура накануне войны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митинги и народные собрания играли ключевую роль в мобилизации общества, внушая необходимость защиты Родины и готовности к военным действиям.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наследника престола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Сараево был убит эрцгерцог Франц Фердинанд. Это событие вызвало серьёзный кризис в отношениях Австро-Венгрии и Сербии, послужив катализатором конфликта.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Сараевский инцидент: Последняя искра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мобилизация и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предъявления Сербии ультиматума началась мобилизация армий. Система союзов активировалась, что быстро превратило локальный спор в мировой 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крупнейшие державы вовлеклись в войну в течение первых недель после Сараевского инцидента.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вступления стран в конфликт отражает напряжённость международных отношений и обязательств в системе союзов.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первых шагов к мировой войне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2023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фронты и сражения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ожесточённые бои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Западном фронте немецкие войска столкнулись с французскими и британскими армиями. Битва у Марны остановила наступление Германии и предвещала долгую окопную войну.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долгие сражения с Россией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Австро-Венгрия боролись с Российской империей в районе Танненберга. Российское поражение показало важность тактики и подготовки в ходе начальных боёв.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оружие впервые применялось масштабно, вызывая ужас и большие потери среди солдат. Его использование изменило правила ведения войны.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и военные открытия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танков и боевых самолётов повлияло на тактику, позволив нарушать линии обороны и расширить возможности разведки и поддержки пехоты.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массово мобилизовались на фронт, что вызвало дефицит рабочей силы. Женщины взяли на себя обязанности на предприятиях и в сельском хозяйстве.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общества стран-участниц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потери, перемещения населения и разрушения изменили привычный образ жизни, глубоко затронув каждую семью и сообщество.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миллионов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погибло в результате конфликта, что подчеркнуло масштаб трагедии и необходимость предотвращения подобных войн в будущем.
</a:t>
            </a:r>
            <a:endParaRPr lang="en-US" sz="1103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Первой мировой войны изменили политический ландшафт и послужили началом формирования международных организаций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Первой мировой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конфликтов XX века помогает понимать важность дипломатии, контроля вооружений и международного сотрудничества для предотвращения масштабных войн в наши дни.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2026-05-10T23:20:29Z</dcterms:created>
  <dcterms:modified xsi:type="dcterms:W3CDTF">2026-05-10T23:20:29Z</dcterms:modified>
</cp:coreProperties>
</file>