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 второстепенные члены предложения: как устроено предложение
</a:t>
            </a:r>
            <a:endParaRPr lang="en-US" sz="2573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предложение по частям и найдём его главную основу.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учатся видеть, из каких слов состоит предложение, как они связаны по смыслу и какие из них помогают назвать предмет, действие, признак, место или время.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предложение в 3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668" y="1275937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передаёт законченную мысль, поэтому его можно понять без догадок. Слова в нём связаны по смыслу и вместе отвечают на один небольшой, но ясный вопрос.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сообщает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предложение отделяется паузой и особой интонацией. Мы как будто делаем короткую остановку, чтобы слушателю было удобно уловить смысл сказанного.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 речи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предложение заканчивается точкой, вопросительным знаком или восклицательным знаком. Короткие примеры вроде «Солнце светит» помогают быстро увидеть, где мысль завершена.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— о ком или о чём говорится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называют подлежащим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говорится в предложении, или предмет разговора. Оно часто отвечает на вопросы кто? что? и помогает понять, кто действует или к чему относится сообщение.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узнать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разборе подлежащее подчёркивают одной чертой. Обычно это имя существительное или местоимение: мальчик, собака, ветер, она, мы. Эти слова легко заметить в коротких предложениях.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— что говорится о подлежащем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подлежащее, в каком оно состоянии или каким оно является. Оно отвечает на вопросы что делает? что делал? что будет делать?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разборе сказуемое подчёркивают двумя чертами. В детских предложениях оно часто выражено глаголом: бежит, читает, рисует, поёт, растёт. Такие слова показывают главное действие.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вместе образуют грамматическую основу. Без этой пары предложение теряет свой стержень, а мысль становится неполной или слишком расплывчатой.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члена составляют грамматическую основу предложения.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языка: грамматическая основа состоит из подлежащего и сказуемого.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пара помогает быстро понять, о ком идёт речь и что происходит. Остальные слова только уточняют главную мысль.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главные члены предложения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Находят предмет речи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предложение и определяют, о ком или о чём оно говорится. Это помогает не терять смысл и смотреть на предложение внимательно.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Задают вопрос к подлежащему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спрашивают кто? или что? и находят слово, которое отвечает на этот вопрос. Это и есть подлежащее, главная опора предложения.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Ищут действие или состояние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слово, которое сообщает, что делает подлежащее, что с ним происходит или каким оно является. Это сказуемое, вторая часть основы.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6" y="1493250"/>
            <a:ext cx="25952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819" y="149325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— слово, которое поясняет действие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показывает предмет, на который направлено действие. В предложении «Кошка ловит мышь» слово мышь отвечает на вопрос и уточняет сказуемое.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направлено действие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связано главным образом со сказуемым и отвечает на вопросы косвенных падежей: кого? чего? кому? чему? кого? что? Эти вопросы помогают его узнать.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задают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предложениях дополнением могут быть слова книга, мяч, письмо, игрушка, угощение. Они делают сообщение точнее и помогают представить действие яснее.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называют в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— признак предмета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помогает узнать, какой предмет перед нами. Оно отвечает на вопросы какой? какая? какое? какие? и делает речь более точной и выразительной.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«Весёлый щенок играет» слово весёлый — это определение. Оно показывает признак щенка и сразу создаёт более яркий образ в уме.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часто встречаются слова большой, зелёная, тёплое, пушистые, добрый. Такие определения украшают речь, но не отвлекают от главной мысли.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— место, время и способ действия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отвечает на вопросы где? когда? как? куда? откуда? почему? Оно помогает увидеть, при каких условиях происходит действие и делает предложение более точным.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«Птицы летят высоко» слово высоко показывает, как именно происходит действие. Такие слова часто обозначают способ или место и сразу добавляют подробность.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речи обстоятельства нередко выражены словами дома, утром, быстро, по дороге, зимой, радостно. Они помогают представить событие живо и без лишних объяснений.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уточняет время, место или причину, его обычно относят к обстоятельствам. Это удобная подсказка для разбора коротких и более длинных предложений.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фраза — и уже целая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 — это просто и ясно. Но стоит добавить несколько слов, и перед глазами уже маленький мальчик с книгой дома. Предложение становится живее, а слушателю легче представить, что именно происходит.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Слова-уточнения работают как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показывает признак, дополнение называет предмет, а обстоятельство сообщает, где и когда всё случилось. Вместе они помогают сделать мысль точнее. Речь звучит не бедно и коротко, а по-настоящему выразительно.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делают речь богаче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нераспространённое предложение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предложении есть только грамматическая основа: подлежащее и сказуемое. Никаких слов, которые уточняют мысль, здесь нет, поэтому фраза получается короткой и очень ясной.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«Идёт дождь», «Солнце светит», «Дети играют» показывают, что короткая фраза тоже может быть законченным предложением. Главное — в ней есть основная мысль и ничего лишнего.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Нераспространённое предложение легко узнать по его строению. Достаточно найти главные члены и убедиться, что рядом нет определений, дополнений или обстоятельств, которые задают дополнительные вопросы.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распространённое предложение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предложении к подлежащему и сказуемому добавляется хотя бы один второстепенный член. Из-за этого мысль звучит подробнее и помогает лучше представить картину.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не только основа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Слова-уточнения могут называть признак, место, время или способ действия. Они делают сообщение ярче и помогают услышать в предложении больше подробностей.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уточнения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«Весёлые дети играют во дворе» или «Птицы быстро летят на юг» показывают, как несколько точных слов превращают простую мысль в красочное сообщение.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живой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нераспространённое предложение от распространённого
</a:t>
            </a:r>
            <a:endParaRPr lang="en-US" sz="2087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основу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подлежащее и сказуемое. Они показывают, о ком говорится и что о нём сообщается.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дополнительные слова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задаём вопросы к остальным словам. Если они уточняют предмет, действие, место или время, значит, это второстепенные члены.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Делаем вывод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только основа, предложение нераспространённое. Если рядом с основой есть ещё слова, предложение становится распространённым.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могут иметь одну и ту же грамматическую основу, но передавать разный объём информации.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учебного материала: «Мама читает» и «Мама читает сказку вечером»
</a:t>
            </a:r>
            <a:endParaRPr lang="en-US" sz="4434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из короткой мысли получается более подробная. Основа остаётся прежней, а второстепенные члены добавляют новые сведения и делают фразу интереснее.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главные и второстепенные члены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ищите, о ком или о чём говорится в предложении. Это поможет найти подлежащее и не отвлекаться на слова, которые только рядом стоят.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задайте вопрос к слову-действию или слову-сообщению о предмете. Так вы определите сказуемое и увидите, что именно составляет основу.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проверяйте остальные слова по вопросам. Если они отвечают на какой? какая? какое? или где? когда? как?, значит, это второстепенные члены.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очень удобен. Он помогает не торопиться, не путать роли слов и уверенно разбирать даже короткие предложения в тетради.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предложений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колокольчик звенит утром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предложении легко увидеть, как работает каждый член. Колокольчик — подлежащее, звенит — сказуемое, звонкий — определение, а утром — обстоятельство. Получается яркая, подробная картина, словно слышен сам звон.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спит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всё очень коротко: кот — подлежащее, спит — сказуемое. Больше слов нет, поэтому предложение нераспространённое. Но мысль при этом законченная, спокойная и понятная даже без дополнительных подробностей.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уроке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второстепенное слово принимают за главное только потому, что оно стоит рядом с подлежащим или сказуемым. Лучше сначала найти основу, а потом разбирать остальные слова по вопросам.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определение и обстоятельство. Оба слова уточняют мысль, но определение отвечает на вопросы какой? какая? какое? какие?, а обстоятельство — где? когда? как?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помоги себе вопросом и коротким примером. Такой способ работает как маленькая проверка: он быстро показывает, к какой группе относится слово и где его место в предложении.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2563" y="3292425"/>
            <a:ext cx="200925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знания на уроках русского языка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главные и второстепенные члены, ему легче понять, о чём говорится в предложении и какие детали автор добавил специально.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понимать текст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знания помогают строить свои предложения аккуратно. Можно коротко сказать главное или добавить нужные подробности, чтобы мысль стала яснее.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писать точнее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быстро находить основу и объяснять свой выбор. Это делает ответ уверенным и помогает не теряться, даже если предложение совсем небольшое.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для устных ответов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выполнении школьных заданий ученику важно уметь различать части предложения. Тогда разбор получается правильным, а работа в тетради — без лишних исправлений.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разбора предложения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учит видеть главное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заметить: основа даёт предложению смысл, а второстепенные члены делают его точнее и красивее. Чем внимательнее мы их ищем, тем увереннее читаем и пишем.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2026-05-22T00:14:12Z</dcterms:created>
  <dcterms:modified xsi:type="dcterms:W3CDTF">2026-05-22T00:14:12Z</dcterms:modified>
</cp:coreProperties>
</file>