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рыночной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рынок координирует решения и распределяет ресурсы?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ярмарок к смешанной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отношения выросли из торговли, городов и промышленного развития Европы. Идея Адама Смита о «невидимой руке» объяснила, как личный интерес помогает координировать хозяйство. Сегодня большинство стран сочетают рынок с государственным регулированием.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рынка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выступают покупателями товаров и услуг, а также поставщиками труда и части сбережений. Их решения формируют спрос и влияют на то, какие товары и профессии становятся востребованными.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организуют производство, выбирают технологии, нанимают работников и определяют ассортимент продукции. Они реагируют на цены и конкуренцию, стремясь увеличить прибыль и удержать покупателей на рынке.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участвует в рыночных отношениях как регулятор, крупный заказчик и поставщик общественных благ. Оно устанавливает правила, собирает налоги и поддерживает устойчивость экономической системы.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финансовые посредники перераспределяют денежные ресурсы между теми, кто сберегает средства, и теми, кто нуждается в капитале. Благодаря этому инвестиции получают более быстрый доступ к финансированию.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посредники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соединяет обмен, ценообразование и перераспределение ресурсов между отраслями. Через сделки он согласует интересы участников и показывает, где ресурсы используются наиболее продуктивно.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рынка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 предложение как основа цен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показывает, какое количество товара покупатели готовы приобрести при разных уровнях цены. Обычно чем ниже цена, тем шире круг покупателей и выше объем продаж.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Равновесная цена возникает там, где спрос и предложение совпадают. Дефицит побуждает цену расти, а избыток — снижаться, пока рынок не придет к новому равновесию.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отражает готовность производителей продавать товар в зависимости от цены. Если цена растет, выпуск становится выгоднее, поэтому на рынок поступает больше 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спроса и предложения; данные условные, без внешнего источника.
</a:t>
            </a:r>
            <a:endParaRPr lang="en-US" sz="88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равновесие рынка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 цену влияют не только спрос и предложение, но и ожидания, издержки, сезонность и изменения доходов покупателей.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растет, спрос обычно снижается; когда падает — растет. Рынок стремится к точке, где интересы покупателей и продавцов уравновешиваются.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собственность и стимулы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рыночной системе выгода тесно связана с ответственностью: удачные решения приносят прибыль, а ошибки могут привести к убыткам. Это заставляет внимательнее оценивать риски.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владеть имуществом дает человеку или фирме возможность использовать активы по своему усмотрению и получать доход от их применения, что делает собственность экономически значимой.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Собственник заинтересован в том, чтобы имущество не теряло ценность, а приносило больший результат. Поэтому он ищет способы повысить качество продукции и сократить лишние издержки.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собственность создает устойчивый мотив к накоплению капитала и долгосрочному планированию. Именно этот стимул помогает поддерживать развитие производства и обновление технологий.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стартап начинается с простой идеи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заметили, что в школе не хватает удобного сервиса для обмена учебными материалами. Они предложили цифровую платформу, где можно быстро находить конспекты и задания. Идея показала, как предпринимательство начинается с наблюдения за реальной потребностью.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магазин выигрывает за счет внимания к покупателю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открылся магазин, который сделал ставку не на широкий ассортимент, а на точный выбор товаров и вежливое обслуживание. Владельцы внимательно следят за спросом и меняют предложение, когда замечают новые привычки клиентов.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растет благодаря обновлениям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внедрили новую технологию упаковки, которая ускорила работу и снизила потери. Такой пример показывает, что предпринимательская инициатива связана не только с торговлей, но и с поиском более эффективных способов производства.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Предпринимательство в реальной жизни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Олигополия и монополия требуют особого контроля, потому что крупные фирмы могут сильнее влиять на цены и условия доступа к рынку. В таких случаях важно антимонопольное регулирование.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Монополистическая конкуренция особенно заметна в сфере услуг и розничной торговле. Компании отличают товар брендом, дизайном, сервисом и рекламой, поэтому выбор потребителя остается широким.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Совершенная конкуренция — теоретическая модель, где много продавцов и покупателей, а товар однороден. Она помогает понять, как рынок ведет себя при минимальном влиянии отдельных участников.
</a:t>
            </a:r>
            <a:endParaRPr lang="en-US" sz="1199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производителей бороться за покупателя, ресурсы и прибыль. Она повышает требования к качеству, цене и сервису, а также не дает одной фирме полностью диктовать условия рынку.
</a:t>
            </a:r>
            <a:endParaRPr lang="en-US" sz="1154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ее виды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79723"/>
            <a:ext cx="4534800" cy="20756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экономических систем по учебной модели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экономических 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может быть организовано производство, распределение ресурсов и принятие решений в экономике.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система опирается на цены и конкуренцию, командная — на централизованное управление, а смешанная объединяет рыночные стимулы с государственным регулированием.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098" y="2192950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как механизм распределения ресурсов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дефицита
</a:t>
            </a:r>
            <a:pPr algn="r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цены показывает, что товар или ресурс востребован сильнее обычного. Такой сигнал побуждает производителей расширять выпуск и направлять больше ресурсов в эту сферу.
</a:t>
            </a:r>
            <a:endParaRPr lang="en-US" sz="1033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ресурсов
</a:t>
            </a:r>
            <a:pPr algn="r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отрасль становится более прибыльной, в нее переходят труд, капитал и сырье. Так ресурсы постепенно перемещаются туда, где они приносят больший экономический эффект.
</a:t>
            </a:r>
            <a:endParaRPr lang="en-US" sz="986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избытка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цены означает, что предложение превышает спрос. Производители получают предупреждение о необходимости сократить выпуск или изменить ассортимент, чтобы избежать потерь.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без центра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 позволяет миллионам участников рынка принимать согласованные решения без единого управляющего органа. Каждый ориентируется на цену и тем самым участвует в общей настройке экономики.
</a:t>
            </a:r>
            <a:endParaRPr lang="en-US" sz="9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рынка: от потребности к равновесию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изменений спроса, цены и предложения в рыночной экономике.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рыночной экономики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предпринимательства создаёт пространство для инициативы и самореализации: новые идеи могут стать бизнесом, а удачные решения — источником роста производительности и доходов.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система быстро откликается на изменение спроса и технологические новшества: производство перестраивается без долгого ожидания распоряжений сверху, а ресурсы направляются туда, где они нужнее.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расширяет выбор для потребителя, заставляет фирмы улучшать качество, снижать издержки и искать более удобные формы обслуживания, поэтому рынок поддерживает разнообразие товаров и услуг.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 ограничения рынка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общественно важные блага выгодно производить частным компаниям: оборона, базовая инфраструктура и экологическая безопасность требуют коллективного финансирования и координации.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не гарантирует справедливого распределения доходов: различия в собственности, образовании и стартовых возможностях нередко усиливают социальное неравенство.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может сталкиваться с кризисами перепроизводства, падением спроса, безработицей и резкими колебаниями цен, что делает деловую среду нестабильной.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Рыночный механизм не всегда учитывает долгосрочные последствия решений, поэтому без контроля возможны монополизация, загрязнение среды и ограничение доступа к жизненно важным услугам.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 типовой структуре доходов домохозяйств; данные условные, без привязки к конкретной стране или году.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домохозяйства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состав доходов сильно зависит от возраста, профессии, наличия собственности и участия семьи в предпринимательской деятельности.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доходов большинства домохозяйств составляет труд, а остальные источники заметно различаются по значимости и устойчивости.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рыночной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правила игры: защищает право собственности, следит за исполнением контрактов, собирает налоги и ограничивает злоупотребления монополий, чтобы рынок оставался честным и предсказуемым.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финансирует общественные блага, поддерживает образование, здравоохранение и инфраструктуру, а в кризисные периоды смягчает последствия спадов и помогает наиболее уязвимым группам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рынки факторов производства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предлагают труд, а работодатели предъявляют спрос на него. Заработная плата выступает ценой труда и влияет на выбор профессии, занятость и распределение рабочей силы между отраслями.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земли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и природные ресурсы становятся объектом спроса для сельского хозяйства, строительства и добычи. Рента отражает доход от ограниченности и качества земли.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превращаются в инвестиционные ресурсы через банки и финансовые рынки. Процент показывает цену временного использования капитала и направляет средства в наиболее перспективные проекты.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общих функций налогово-бюджетной и антимонопольной политики; значения условные.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экономической политики государства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применяются не изолированно: их сочетание зависит от целей, состояния рынка и необходимости поддержать конкуренцию или социальную устойчивость.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усиливают рынок, когда нужно скорректировать цены, поддержать выпуск и уменьшить неравенство, не заменяя конкуренцию полностью.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экономике рыночные механизмы действуют в торговле, услугах, связи и части промышленности, где конкуренция побуждает фирмы улучшать качество и эффективность.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частной инициативы, правового регулирования и социальной политики позволяет отнести российскую модель к смешанной экономике, а не к чисто рыночной системе.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сохраняет заметное участие в энергетике, инфраструктуре и социальной сфере, где особенно важны долгосрочные инвестиции, доступность услуг и стратегическая устойчивость.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экономика как смешанная система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фактора обычно определяют решение покупателя: цена, доход, полезность и наличие альтернатив.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типовых факторов потребительского выбора; число отражает основные критерии, а не статистику.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доступной информации о товаре, тем точнее потребитель сравнивает варианты, но реклама и мода нередко смещают выбор в сторону эмоций.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экономика: баланс свободы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экономика эффективно координирует решения через цены и конкуренцию, но нуждается в правовых нормах, социальной защите и государственном регулировании, чтобы ограничивать неравенство и нестабильность.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2026-05-25T13:53:06Z</dcterms:created>
  <dcterms:modified xsi:type="dcterms:W3CDTF">2026-05-25T13:53:06Z</dcterms:modified>
</cp:coreProperties>
</file>