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как целостная система: почему гены работают не поодиночке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действуют вместе: наследственность — это живая система, а не набор отдельных участков ДНК.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сложнее простых схем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важны, но многие признаки формируются совместной работой нескольких генов и условий среды. Поэтому окраска, рост, группа крови и болезни требуют более глубокого анализа наследования.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фенотип: ключевые звенья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включает все гены организма, полученные от родителей. Он задаёт наследственную программу, но не определяет признак автоматически: проявление зависит от того, как эта программа реализуется в клетках.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внешних и внутренних признаков организма. Он формируется как результат работы генотипа, но также отражает питание, условия развития, возраст и состояние здоровья.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ДНК к 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реализуется по цепочке: ДНК, РНК, белки и ферменты, затем работа клеток, тканей и органов. Признак появляется только после прохождения всех этих уровней.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проявляться по-разному при изменении температуры, рациона, физической активности и других условий. Поэтому фенотип всегда показывает не только наследственность, но и влияние среды.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взаимодействия: как проявляются варианты одного гена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полностью подавляет проявление рецессивного в гетерозиготе, поэтому фенотип совпадает с доминантным вариантом. Так часто объясняют многие классические менделевские признаки, например окраску семян гороха.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аллеля проявляются одновременно и не мешают друг другу. В результате в фенотипе видны сразу два признака, как в системе групп крови ABO у человека, где взаимодействуют разные варианты аллелей.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формируется промежуточный фенотип, потому что ни один аллель не подавляет другой полностью. Хорошо известный пример — розовые цветки львиного зева вместо красных или белых.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взаимодействия показывают, что один ген может иметь разные формы проявления. Поэтому даже наследование одного признака не всегда укладывается в простую схему «доминантный — рецессивный».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признаков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сложные формы наследования встречаются чаще, чем кажется по первым примерам из школьного курса.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 занимают наибольшую долю, поэтому в природе особенно распространены количественные и многофакторные особенности.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школьной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взаимодействия генов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появляется только при совместном действии доминантных аллелей в разных локусах. Если хотя бы одного необходимого звена нет, биохимический путь оказывается незавершённым, и признак не формируется.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подавляет или изменяет проявление другого гена, расположенного в другом локусе. Из-за этого фенотипическое расщепление может существенно отличаться от ожидаемых менделевских соотношений.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генов действуют в одном направлении и суммируют эффект. Чем больше доминантных аллелей участвует, тем сильнее выражен признак, особенно если речь идёт о росте, массе или урожайности.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Модифицирующее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не определяет признак полностью, но влияет на степень его проявления. Такой механизм делает фенотип более гибким и помогает объяснить широкий диапазон вариантов у одного и того же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взаимодействия генов: сравнение основных механизмов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генетические механизмы по-разному влияют на один и тот же признак.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взаимодействия генов ведут к одному выводу: признак часто формируется не одним локусом, а их согласованной работой.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признак появляется только при совместной работе генов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гена — 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наследственная цепочка работает только тогда, когда включены сразу два разных гена. Каждый из них вносит свой обязательный вклад, и без любого из звеньев финальный признак просто не возникает. Так происходит при образовании пигмента у душистого горошка.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биохимического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два гена как последовательные участки одного пути: первый запускает образование промежуточного продукта, второй завершает превращение. Только вместе они дают окраску цветков, а при отсутствии одного из них цвет остаётся ненормальным или исчезает.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один ген маскирует действие другого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1 влияет на путь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генов запускает или блокирует важный этап биохимической реакции. Его работа уже может изменить конечный фенотип, даже если другие гены остаются неизменными.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2 проявляется иначе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локусе находится ген, который обычно тоже участвует в формировании признака. Однако его действие становится заметным только при определённой комбинации аллелей первого гена.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Маскирование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ген подавляет проявление другого, фенотипическое расщепление меняется и не совпадает с простыми менделевскими ожиданиями. Это и есть эпистаз в действии.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часто встречается в окраске шерсти животных, окраске семян и плодов растений, а также в путях синтеза пигментов, где один ген способен скрыть результат работы другого.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объясняет непрерывную изменчивость: итог складывается из множества небольших генетических эффектов и условий среды.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81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
</a:t>
            </a:r>
            <a:endParaRPr lang="en-US" sz="6813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генов обычно вносят суммарный вклад в формирование одного количественного признака.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признаки у человека и в 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признака есть широкий диапазон проявлений: на итог влияет не один ген, а сумма малых генетических эффектов и условий развития.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признак, тем сильнее заметны полигенность и влияние среды; поэтому количественные признаки изменяются непрерывно.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общей генетике; условная диаграмма для иллюстрации принципа, 2026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реализации наследственной информации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и кроссинговер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сцепления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одной хромосомы чаще передаются вместе, потому что находятся в одной группе сцепления. Такое наследование нарушается не всегда и помогает объяснить отклонения от независимого комбинирования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В результате появляются новые сочетания аллелей, а расстояние между генами можно оценивать по частоте рекомбинации.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гены расположены друг к другу, тем реже они разделяются. Это важно для картирования хромосом и понимания того, почему некоторые признаки наследуются совместно.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583" y="1675625"/>
            <a:ext cx="303450" cy="34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Плейотропия: один ген — несколько эффектов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ген, много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показывает, что изменение одного гена может отражаться сразу на нескольких органах и системах. Поэтому генетическое нарушение нередко имеет не один, а целый набор проявлений.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Марфана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гена FBN1 влияют на соединительную ткань, поэтому при синдроме Марфана затрагиваются скелет, глаза и сердечно-сосудистая система. Это типичный пример множественного фенотипического эффекта.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серповидноклеточной анемии мутации гена HBB изменяют форму эритроцитов и нарушают работу кровеносной системы. Понимание плейотропии помогает объяснять комплекс симптомов и уточнять диагноз.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генетических взаимодействий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фенотипический признак может формироваться разными механизмами наследования и регуляции.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признаков не сводится к одному локусу: их проявление определяется сочетанием нескольких генетических механизмов.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общей генетике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фенотип меняется при одном и том же генотипе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массы тела, развития и работоспособности особенно заметно, что наследственность задаёт диапазон, а конкретный результат формируется условиями жизни.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результат взаимодействия наследственной программы и внешних факторов; один генотип может проявляться по-разному в разных условиях.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«Норма реакции»; условная диаграмма, 2026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взаимодействия генов для медицины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2 типа, гипертония, ожирение и многие опухоли развиваются под влиянием нескольких генов и среды. Поэтому для их понимания нужна комплексная, а не упрощённая модель наследования.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влияет и на то, как организм отвечает на лекарства. Генетические особенности могут менять эффективность терапии, что делает медицину более точной и безопасной.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выявлять предрасположенность к болезням, а не только уже сформировавшееся заболевание. Это особенно важно для ранней профилактики и наблюдения за группами риска.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генетической системы помогает подбирать профилактику, режим наблюдения и лечение с учётом индивидуальных особенностей пациента. Именно так развивается персонализированная медицина.
</a:t>
            </a:r>
            <a:endParaRPr lang="en-US" sz="10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наследования признака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применяется в генетике человека, селекции и биологии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генотипе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полимерии, сцепления и эпистаза помогает отбирать растения и животных с нужными сочетаниями признаков. Это повышает урожайность, устойчивость к болезням и качество продукции.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генетике человека такие представления позволяют точнее понимать наследственные риски и объяснять сложные заболевания. Это важно для диагностики, профилактики и наблюдения пациентов.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учитывать не один ген, а всю систему взаимодействий, можно делать более надёжные выводы о наследовании признаков. Такой подход особенно ценен для практики и исследований.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не набор деталей, а живая система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согласованно: одни усиливают или маскируют другие, а среда и регуляция меняют итоговый фенотип. Поэтому наследственность нужно рассматривать как целостный динамический процесс.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2026-06-01T18:36:57Z</dcterms:created>
  <dcterms:modified xsi:type="dcterms:W3CDTF">2026-06-01T18:36:57Z</dcterms:modified>
</cp:coreProperties>
</file>