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превратила разговор о стране в политическое действие.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гласности и демократии в СССР
</a:t>
            </a:r>
            <a:endParaRPr lang="en-US" sz="240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правила публичного разговора
</a:t>
            </a:r>
            <a:endParaRPr lang="en-US" sz="240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советской эпохи накопились недоверие, хозяйственные трудности и закрытость власти. Гласность сделала проблемы видимыми, а демократизация попыталась вернуть гражданам участие в политике.
</a:t>
            </a:r>
            <a:endParaRPr lang="en-US" sz="1399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замедление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1980-х замедление экономики стало заметно по дефицитам, очередям и слабой отдаче от управленческих решений. Официальные отчёты всё хуже совпадали с повседневным опытом людей.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управляемость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оставалась жёстко централизованной, поэтому ошибки сверху редко признавались публично. Это снижало способность быстро реагировать на кризисы и усиливало ощущение застойности.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всё чаще сравнивало лозунги с реальностью и требовало ясных объяснений. Недоверие росло не только к отдельным чиновникам, но и к самой модели принятия решений.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искало способы обновления без полного разрыва с советским строем. Поэтому реформы сначала задумывались как осторожное исправление курса, а не как демонтаж системы.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СССР: накопление проблем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свобода обсуждения была ограничена
</a:t>
            </a:r>
            <a:endParaRPr lang="en-US" sz="2133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отбор тем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определяла, какие темы можно было печатать, а какие — нет. Газеты и журналы долго избегали прямого разговора о репрессиях, ошибках руководства и системных сбоях.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архивы и документы оставались закрытыми для широкой аудитории. Без доступа к источникам общество получало лишь частичную картину прошлого и настоящего.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пресса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действовала осторожно и чаще повторяла официальную позицию, чем спорила с ней. Это ограничивало публичную критику и делало обсуждение проблем фрагментарным.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Суженное поле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бытовые трудности обсуждались с оглядкой на допустимые рамки. Поэтому смягчение правил в конце 1980-х воспринималось как заметный сдвиг в самой политической атмосфере.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1985: начало перестройки и курс на открытость
</a:t>
            </a:r>
            <a:endParaRPr lang="en-US" sz="2406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1985: новый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15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прихода к власти Михаил Горбачёв обозначил курс на обновление управления. Сначала речь шла о повышении эффективности, но очень быстро стало ясно, что без открытого разговора реформы не сработают.
</a:t>
            </a:r>
            <a:endParaRPr lang="en-US" sz="1526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1986: первые сдвиги
</a:t>
            </a:r>
            <a:pPr algn="l" indent="0" marL="0">
              <a:lnSpc>
                <a:spcPct val="100000"/>
              </a:lnSpc>
              <a:buNone/>
            </a:pPr>
            <a:r>
              <a:rPr lang="en-US" sz="16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1986 году гласность стала заметнее в печати и публичных выступлениях. Обсуждение проблем перестало быть редкостью, а само слово «открытость» приобрело политический смысл.
</a:t>
            </a:r>
            <a:endParaRPr lang="en-US" sz="1608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1987–1988: расширение гласности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1987–1988 годам открытость стала влиять уже не только на СМИ, но и на политические процедуры. Общество переходило от осторожной критики к более широкому участию в обсуждении перемен.
</a:t>
            </a:r>
            <a:endParaRPr lang="en-US" sz="1459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перестройки 1985–1991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каждое последующее звено перестройки шло быстрее и затрагивало всё более широкую сферу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осторожных шагов к кризису был стремительным: открытость росла быстрее, чем система успевала адаптироваться.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хронологии перестройки 1985–1991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простым языком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означала, что решения власти и их последствия стали обсуждаться публично. Люди получили возможность слышать о проблемах не только в неформальных разговорах, но и из официальных источников.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допустимые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печати и на телевидении стали допустимы более острые сюжеты. Это не устраняло ограничения, но расширяло границы того, что можно было сказать вслух без немедленного запрета.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граждан это стало первым опытом открытого несогласия с привычной официальной версией. Именно поэтому гласность воспринималась как шаг к политической зрелости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как двигатель гласности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новостей к анализу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журналы начали выходить за пределы коротких официальных сообщений. Читатели искали не только новости, но и объяснения причин кризиса, поэтому вырос интерес к аналитическим материалам.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всё чаще принимали письма читателей и отклики на острые темы. Это создавало ощущение живого общественного разговора, а не односторонней передачи указаний сверху.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фокусе оказались дефицит, коррупция, бюрократия и экологические проблемы. Такие тексты показывали, что повседневные трудности имеют не частный, а системный характер.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тон печати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материалов становился жёстче и честнее, что меняло сам стиль советской журналистики. Пресса постепенно переставала быть только проводником официальной линии.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новая публичность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прямого эфира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сделало политический разговор массовым и наглядным. Прямой эфир усиливал эффект присутствия и позволял миллионам зрителей наблюдать за спором, а не только за чтением готовых сообщений.
</a:t>
            </a:r>
            <a:endParaRPr lang="en-US" sz="1247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дискуссии, репортажи о трудностях и выступления с более свободной риторикой. Экран начал показывать не только успехи, но и реальные конфликты и сомнения общества.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на 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превратилось в площадку, где обсуждали прошлое страны, текущие проблемы и возможные сценарии будущего. Это расширило само понимание публичной политики.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1930–1950-е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оценка показывает масштаб перемен: под гласностью в общественное обсуждение вошли темы, которые раньше почти не допускались к печати и экрану.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стали предметом открытого разговора о репрессиях и ответственности власти.
</a:t>
            </a:r>
            <a:endParaRPr lang="en-US" sz="184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перестройки, 1985–1991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публичной повестки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этапом перестройки в печати и на телевидении становилось меньше запретных тем и больше острых споров о прошлом и настоящем.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шло ускоряющимися темпами: сначала осторожно, затем почти лавинообразно, что меняло саму границу допустимого разговора.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хронологии перестройки и изменениям в советских СМИ, 1985–1991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прошлого стала возможной, когда государство начало открыто признавать масштаб репрессий и возвращать имена людям, которых десятилетиями не называли.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год тема репрессий стала заметно выходить из закрытого обсуждения в публичное пространство.
</a:t>
            </a:r>
            <a:endParaRPr lang="en-US" sz="184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перестройки и политики гласности в СССР, 1987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6-я статья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партийной монополии на власть стала главным символом демократизации и показала, что правила участия в политике реально меняются.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отмена в 1990 году открыла путь к политическому плюрализму и конкуренции.
</a:t>
            </a:r>
            <a:endParaRPr lang="en-US" sz="184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Поправки к Конституции СССР, 1990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и стало: что именно изменилось
</a:t>
            </a:r>
            <a:endParaRPr lang="en-US" sz="2406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переход от закрытой системы к более открытой политике и публичной конкуренции.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Изменились не только лозунги: выросла публичность, а вместе с ней — роль выборов и общественного контроля.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политических изменений в СССР в 1980-е годы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относительно конкурентные выборы усилили публичную политику: кандидаты спорили перед избирателями, а заседания парламента впервые стали событием общесоюзного масштаба.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важной вехой в превращении выборов в открытую политическую кампанию.
</a:t>
            </a:r>
            <a:endParaRPr lang="en-US" sz="184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народных депутатов СССР и первый Съезд народных депутатов СССР, 1989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инициативы и новые группы влияния
</a:t>
            </a:r>
            <a:endParaRPr lang="en-US" sz="2447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выходит на 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движения возникали там, где люди особенно остро чувствовали последствия промышленных аварий и загрязнения. Обсуждение безопасности, воздуха и воды выводило местные проблемы в общесоюзную повестку и учило граждан защищать свои интересы публично.
</a:t>
            </a:r>
            <a:endParaRPr lang="en-US" sz="132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 форма гражданской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памяти и правозащитные группы объединяли тех, кто хотел говорить о репрессиях без страха и искажения. Они собирали свидетельства, искали документы и превращали личную память в общественный разговор о справедливости.
</a:t>
            </a:r>
            <a:endParaRPr lang="en-US" sz="1452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инициатива и самоуправление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и региональные объединения показали, что люди готовы защищать культурную самобытность и больше участвовать в принятии решений на местах. Такие инициативы часто становились школой самоорганизации и политической ответственности.
</a:t>
            </a:r>
            <a:endParaRPr lang="en-US" sz="13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правила политической системы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заседания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изменения касались прежде всего процедуры: заседания становились открытее, а граждане чаще видели, как принимаются решения. Это ослабляло привычку власти действовать только внутри закрытых кабинетов.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кандидатами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выросло значение выборов, где появились кандидаты с разными программами и биографиями. Для избирателей это означало не формальное утверждение, а сравнение позиций и аргументов.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отчётность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ответственность стала публичнее: руководители чаще выступали перед обществом и объясняли свои действия. Отчётность переставала быть чисто внутренним партийным делом и превращалась в общественный вопрос.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система утратила прежнюю монополию на истину и управление. Вместо единственного центра решений возникла ограниченная, но уже реальная конкуренция мнений и интересов.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общества и пределы открытости
</a:t>
            </a:r>
            <a:endParaRPr lang="en-US" sz="2392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открытости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общества воспринимала гласность как долгожданную возможность говорить правду о проблемах страны. Для этих людей открытость означала не хаос, а шанс исправить накопленные ошибки.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переменами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Другие, напротив, опасались, что резкая критика разрушит привычный порядок и усилит нестабильность. Их тревожили дефицит, конфликты и неясность будущего, а не только сами реформы.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номенклатуры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представители старой системы сопротивлялись переменам, потому что открытость подрывала их привычное влияние. Для них гласность была не инструментом обновления, а угрозой политическому контролю.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допустимого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расширении свободы слова существовали чёткие пределы: под особым контролем оставались вопросы партийной власти и целостности государства. Полной свободы обсуждения система так и не допустила.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и повседневная жизнь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становятся темой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магазинах и на кухнях всё чаще сравнивали официальные обещания с реальной жизнью. Разговоры о дефиците, очередях и росте цен перестали быть частной жалобой и стали публичным измерением кризиса.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выходит в политику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проблемы и качество услуг обсуждались уже не только в семье, но и в газетных письмах, на собраниях и в телепередачах. Люди видели, что бытовые трудности имеют политические причины.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обещаний 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информация о трудностях стала доступнее, доверие к привычным объяснениям заметно снизилось. Гласность не решила бытовые проблемы мгновенно, но заставила общество требовать более честного ответа от власти.
</a:t>
            </a:r>
            <a:endParaRPr lang="en-US" sz="10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изменили СССР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сделала власть видимой для общества, а демократизация изменила сам механизм участия. Эти реформы усилили ожидания людей быстрее, чем государство успело обновить экономику и управленческую систему, что ускорило кризис СССР.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2026-07-26T14:54:56Z</dcterms:created>
  <dcterms:modified xsi:type="dcterms:W3CDTF">2026-07-26T14:54:56Z</dcterms:modified>
</cp:coreProperties>
</file>