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маленькая частица человеческого общества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нас жить вместе, заботиться друг о друге и быть дружными.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Семья: первый мир ребёнка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— это самые близкие люди, рядом с которыми мы учимся говорить, помогать, делиться и понимать других. Здесь появляются первые правила, привычки и тёплые традиции, которые сопровождают человека всю жизнь.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входить в семью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643725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родные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 семью входят мама, папа, дети, бабушки, дедушки, братья и сёстры. Они живут рядом или часто поддерживают друг друга, даже если находятся далеко.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63678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размер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может быть большой, где много родственников, или маленькой, где людей меньше. Но размер не меняет главного: в семье важны забота, любовь и помощь.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08363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взрослый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ребёнка воспитывает один взрослый — мама, папа или другой близкий человек. Такая семья тоже настоящая, потому что в ней есть внимание, поддержка и ответственность.
</a:t>
            </a:r>
            <a:endParaRPr lang="en-US" sz="1068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80357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 близости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семей свой состав и свои привычки, но важные чувства похожи. В любой семье нужны добрые слова, терпение и желание быть вместе, а не как попало.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тепло и забота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0150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чувствует себя в безопасности: его кормят, укрывают от холода, лечат при болезни и стараются оградить от лишних переживаний. Это очень важно для спокойствия.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0799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трудный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 или стало грустно, близкие утешают и помогают пережить неудачу. А когда есть успех, семья радуется вместе, будто выиграла целый чемпионат.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4595828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Уютные вечера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домашний вечер часто проходит за разговором, настольной игрой или чтением книги. Такие простые моменты создают чувство уюта и показывают, что рядом всегда есть свои люди.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83671" y="1378225"/>
            <a:ext cx="19071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забота помогает ребёнку доверять миру и смелее пробовать новое. Когда дома спокойно и ласково, даже самый хмурый день становится чуть светлее.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семья даёт ребёнку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 похвала
</a:t>
            </a:r>
            <a:pPr algn="l" indent="0" marL="0">
              <a:lnSpc>
                <a:spcPct val="115000"/>
              </a:lnSpc>
              <a:buNone/>
            </a:pPr>
            <a:r>
              <a:rPr lang="en-US" sz="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ребёнок впервые слышит добрые слова, замечания и похвалу. Это помогает ему понимать, что у него получается хорошо, а что можно сделать лучше.
</a:t>
            </a:r>
            <a:endParaRPr lang="en-US" sz="1084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появляются полезные привычки: умываться, аккуратно складывать вещи, говорить «спасибо» и «пожалуйста». Сначала это кажется скучным, но потом очень выручает.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себе
</a:t>
            </a:r>
            <a:pPr algn="l" indent="0" marL="0">
              <a:lnSpc>
                <a:spcPct val="115000"/>
              </a:lnSpc>
              <a:buNone/>
            </a:pPr>
            <a:r>
              <a:rPr lang="en-US" sz="5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близкие верят в ребёнка, ему легче не бояться ошибок. Он пробует новое, задаёт вопросы и постепенно становится более смелым, добрым и самостоятельным.
</a:t>
            </a:r>
            <a:endParaRPr lang="en-US" sz="1049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аккуратности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заботиться о своих вещах и следить за порядком. Аккуратность начинается с простых дел и потом помогает и дома, и в школе, и даже в рюкзаке.
</a:t>
            </a:r>
            <a:endParaRPr lang="en-US" sz="11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помогает жить дружно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забота и общие правила делают жизнь дома спокойнее и дружнее.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 семье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663625"/>
            <a:ext cx="54486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работают, покупают продукты, готовят еду и заботятся о доме. Они следят, чтобы у семьи было всё необходимое, и подают хороший пример детям.
</a:t>
            </a:r>
            <a:endParaRPr lang="en-US" sz="1330" dirty="0"/>
          </a:p>
        </p:txBody>
      </p:sp>
      <p:sp>
        <p:nvSpPr>
          <p:cNvPr id="9" name="Text 3"/>
          <p:cNvSpPr txBox="1"/>
          <p:nvPr/>
        </p:nvSpPr>
        <p:spPr>
          <a:xfrm>
            <a:off x="573325" y="2641114"/>
            <a:ext cx="54486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учатся, бережно относятся к вещам и помогают по силам. Даже маленькие дела важны: убрать игрушки, сложить одежду или полить комнатные растения.
</a:t>
            </a:r>
            <a:endParaRPr lang="en-US" sz="1330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618614"/>
            <a:ext cx="54486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становится крепче, когда каждый делает своё дело без напоминаний по десять раз. Общий труд помогает дому оставаться чистым, уютным и спокойным.
</a:t>
            </a:r>
            <a:endParaRPr lang="en-US" sz="13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— это дела, которые в семье повторяются снова и снова. Они создают привычный ритм жизни и делают обычные дни чуть праздничнее.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семейные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могут быть вечернее чтение сказки, прогулка по выходным, общий ужин или приготовление любимого пирога. У каждой семьи свои вкусные и добрые секреты.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счастливых днях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хранить тёплые воспоминания. Когда что-то повторяется каждый год или каждую неделю, оно становится частью семейной истории и вызывает улыбку.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семье учатся уважению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начинается с умения не перебивать и внимательно слушать, что говорит другой человек. Тогда близким легче понять друг друга и договориться без лишнего шума.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 и вежливые слова помогают даже сложный разговор сделать добрее. Когда просьба звучит без капризов, её гораздо приятнее выполнить.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чувства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важно видеть, когда кому-то нужно отдохнуть, помочь или просто побыть в тишине. Такое внимание делает отношения тёплыми и заботливыми.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и уступать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ждать своей очереди и иногда уступать — это тоже уважение. Эти простые навыки помогают семье жить мирно, без лишних ссор и обид.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родной язык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семье ребёнок слышит свои первые слова, сказки, пословицы и ласковые обращения. Домашняя речь становится первым мостиком к миру общения.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учится просить, благодарить и извиняться. Эти слова нужны каждый день и помогают разговаривать с близкими доброжелательно и понятно.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беседы помогают запоминать новые слова и лучше выражать свои мысли. Чем больше ребёнок слышит речь дома, тем увереннее он говорит сам.
</a:t>
            </a:r>
            <a:endParaRPr lang="en-US" sz="121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в трёх поколениях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одним 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большим столом собрались бабушка, дедушка, мама, папа и двое детей. У каждого своё место и своя улыбка. Пока взрослые разговаривают, младший внук показывает рисунок, а старшая внучка помогает разложить чашки и тарелки.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рассказывают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достаёт старый альбом с фотографиями и показывает, какими маленькими были родители. Дети слушают внимательно и удивляются, как много всего изменилось. Такие истории помогают почувствовать связь с прошлым и узнать свою семью лучше.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приносят 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Дедушка учит внука играть в домино, а девочка танцует рядом и всех смешит. В комнате становится шумно, весело и очень живо. Младшие члены семьи наполняют дом движением, смехом и новыми идеями.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720" y="3054634"/>
            <a:ext cx="309938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начинаются дома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ребёнку напоминают мыть руки перед едой и после прогулки. Это простая привычка помогает беречь здоровье и меньше болеть.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стараются есть вовремя и выбирать разнообразные блюда. Когда в меню есть суп, каша, овощи и фрукты, организму легче расти и быть сильным.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помогает не сидеть целый день на месте. Прогулка во дворе, игры на свежем воздухе и движение делают тело бодрым, а настроение — весёлым.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следят, чтобы ребёнок вовремя ложился спать и отдыхал после дел. Хороший сон помогает быстрее восстанавливаться, лучше думать и чувствовать себя спокойно.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принимает общее решение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 семье обсуждают вопрос, выбирают решение и договариваются о правилах.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семье бывают ссоры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643725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очень устал, ему труднее говорить спокойно и слушать других. Даже маленькая просьба может показаться слишком большой, поэтому иногда возникают резкие слова и недовольство.
</a:t>
            </a:r>
            <a:endParaRPr lang="en-US" sz="1021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63678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желания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 могут хотеть разного: один — гулять, другой — отдыхать, третий — смотреть фильм. Если не договориться заранее, появляется спор, хотя у каждого есть свои причины.
</a:t>
            </a:r>
            <a:endParaRPr lang="en-US" sz="1089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08363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 и непонимание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часто начинается, если кто-то почувствовал себя забытым или неуслышанным. Иногда достаточно объяснить свои чувства, и сразу становится ясно, что никто не хотел обидеть.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803579"/>
            <a:ext cx="5448600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вернуть мир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разговор, извинение и умение выслушать друг друга помогают быстро помириться. После этого дома снова легче дышится, а вместе с миром возвращается и хорошее настроение.
</a:t>
            </a:r>
            <a:endParaRPr lang="en-US" sz="10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 семейном кругу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дома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вся семья собирается вокруг стола, а в комнате пахнет мандаринами и праздничными блюдами. Дети ждут подарков, взрослые украшают ёлку и смеются. Такие минуты делают обычный вечер по-настоящему волшебным.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с сюрпризом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именинник находит открытку, воздушные шары и любимый пирог. Родные заранее готовят поздравления, чтобы порадовать его с самого начала дня. Даже маленький подарок становится большим знаком любви и внимания.
</a:t>
            </a:r>
            <a:endParaRPr lang="en-US" sz="973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праздник связан не только с датой, но и с тёплым воспоминанием о важном событии. Тогда семья собирается вместе, фотографируется, делится историями и бережно хранит этот день в своём альбоме.
</a:t>
            </a:r>
            <a:endParaRPr lang="en-US" sz="10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связана с обществом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ребёнок узнаёт, как здороваться, благодарить, помогать и слушать других. Эти простые правила становятся основой поведения среди людей в школе, во дворе и в городе.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трудиться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дети видят, как взрослые работают и заботятся о доме. Постепенно они сами учатся выполнять посильные дела и понимать, что труд нужен каждому человеку.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будущей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семей вырастают люди самых разных профессий: учителя, врачи, строители, водители и многие другие. Семейная поддержка помогает ребёнку поверить в себя и выбрать своё дело.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семье есть уважение, доброта и ответственность, эти качества переходят дальше. Так формируются честные, внимательные и надёжные люди, от которых зависит жизнь всего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семейных привычек к добрым делам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забота и вежливость, выученные дома, переходят в жизнь вне семьи.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семьи бывают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 маленькие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семьях много людей: родители, дети, бабушки и дедушки. В других живут только самые близкие. Размер семьи не меняет её главного смысла — быть рядом и поддерживать друг друга.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341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неполные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ребёнка воспитывают мама и папа, а иногда рядом есть только один взрослый. Любая семья может быть дружной, если в ней есть забота, внимание и желание помогать.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640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сельские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семьи живут в шумном городе, другие — в тихой деревне. У них может быть разный быт и разные дела, но тёплые отношения нужны всем одинаково.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1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 одинаковой ценностью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 ни был состав семьи, в ней важны любовь, помощь, уважение и желание быть вместе. Именно эти чувства делают любую семью настоящей.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2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разными привычками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семьи есть свои любимые занятия: совместные прогулки, чтение, игры, готовка или поездки. Эти привычки делают дом особенным и помогают хранить добрые воспоминания.
</a:t>
            </a:r>
            <a:endParaRPr lang="en-US" sz="11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всегда поддержат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радостно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принёс пятёрку, сделал красивый рисунок или выучил новое стихотворение, дома его обязательно похвалят. Радость становится ещё больше, когда успехом делятся со всей семьёй. Тогда хочется стараться снова и снова.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трудно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получилось, близкие не смеются и не отворачиваются. Они помогают успокоиться, объясняют и поддерживают добрым словом. Так ребёнок понимает, что ошибаться не страшно, когда рядом есть надёжная семья.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прогулка, настольная игра или обычный вечер за разговором делают дом по-настоящему тёплым. В такие минуты чувствуется, что рядом есть люди, которые любят, слушают и всегда готовы помочь.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начинается с добра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нас любить, трудиться и уважать других. Именно дома мы получаем первые уроки жизни, которые помогают быть честными, заботливыми и нужными людям в школе, во дворе и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2026-05-26T01:21:25Z</dcterms:created>
  <dcterms:modified xsi:type="dcterms:W3CDTF">2026-05-26T01:21:25Z</dcterms:modified>
</cp:coreProperties>
</file>