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сельского хозяйства: две перспективы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территории выбирают разные сельскохозяйственные специализации?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сельское хозяйство важно изучать географически
</a:t>
            </a:r>
            <a:endParaRPr lang="en-US" sz="2356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подход показывает, как природа, техника и рынок вместе формируют сельское хозяйство, а также почему в разных регионах различаются доходы, занятость и уровень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 мировая система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1434875" y="1127600"/>
            <a:ext cx="32658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объединяет растениеводство, животноводство, рыболовство и переработку сырья. Это не отдельная отрасль, а связанная система производства, хранения и распределения продуктов питания.
</a:t>
            </a:r>
            <a:endParaRPr lang="en-US" sz="1003" dirty="0"/>
          </a:p>
        </p:txBody>
      </p:sp>
      <p:sp>
        <p:nvSpPr>
          <p:cNvPr id="13" name="Text 3"/>
          <p:cNvSpPr txBox="1"/>
          <p:nvPr/>
        </p:nvSpPr>
        <p:spPr>
          <a:xfrm>
            <a:off x="1434875" y="1894635"/>
            <a:ext cx="32658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продукция обеспечивает население продовольствием, промышленность — сырьём для тканей, масел и биотоплива, а сельские территории — рабочими местами и доходами от экспорта.
</a:t>
            </a:r>
            <a:endParaRPr lang="en-US" sz="1011" dirty="0"/>
          </a:p>
        </p:txBody>
      </p:sp>
      <p:sp>
        <p:nvSpPr>
          <p:cNvPr id="14" name="Text 4"/>
          <p:cNvSpPr txBox="1"/>
          <p:nvPr/>
        </p:nvSpPr>
        <p:spPr>
          <a:xfrm>
            <a:off x="1434875" y="2661681"/>
            <a:ext cx="32658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хозяйства зависит от климата, почв, воды и рельефа. Поэтому одни зоны специализируются на зерне, другие — на рисе, пастбищах или садоводстве.
</a:t>
            </a:r>
            <a:endParaRPr lang="en-US" sz="1011" dirty="0"/>
          </a:p>
        </p:txBody>
      </p:sp>
      <p:sp>
        <p:nvSpPr>
          <p:cNvPr id="15" name="Text 5"/>
          <p:cNvSpPr txBox="1"/>
          <p:nvPr/>
        </p:nvSpPr>
        <p:spPr>
          <a:xfrm>
            <a:off x="1434875" y="3428736"/>
            <a:ext cx="32658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территории тоже важна: колониальные маршруты, переселения и традиции землепользования закрепили многие аграрные районы и повлияли на их специализацию.
</a:t>
            </a:r>
            <a:endParaRPr lang="en-US" sz="1011" dirty="0"/>
          </a:p>
        </p:txBody>
      </p:sp>
      <p:sp>
        <p:nvSpPr>
          <p:cNvPr id="16" name="Text 6"/>
          <p:cNvSpPr txBox="1"/>
          <p:nvPr/>
        </p:nvSpPr>
        <p:spPr>
          <a:xfrm>
            <a:off x="1434875" y="4195775"/>
            <a:ext cx="32658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связность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сельское хозяйство включено в мировую торговлю: страны обмениваются зерном, мясом, сахаром, маслом и кормами, а цены зависят от глобального рынка.
</a:t>
            </a:r>
            <a:endParaRPr lang="en-US" sz="10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863" y="980451"/>
            <a:ext cx="8174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0" y="980451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398" y="98046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9528" y="2849996"/>
            <a:ext cx="847200" cy="67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464" y="2825576"/>
            <a:ext cx="726600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вопросы экономической географии
</a:t>
            </a:r>
            <a:endParaRPr lang="en-US" sz="239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размещено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исследует, почему хозяйства тяготеют к определённым зонам: к равнинам, орошаемым территориям, пригородам или крупным транспортным узлам.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производят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география выясняет, какие культуры и виды животноводства выгоднее размещать в конкретной местности с учётом ресурсов, затрат и спроса.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эффективно
</a:t>
            </a:r>
            <a:pPr algn="ctr" indent="0" marL="0">
              <a:lnSpc>
                <a:spcPct val="115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эффективности: урожайности, производительности труда, себестоимости и способности хозяйства конкурировать на внутреннем и внешнем рынках.
</a:t>
            </a:r>
            <a:endParaRPr lang="en-US" sz="1326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доставляют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 логистика: как продукция попадает на переработку, в торговые сети, к потребителю или на экспорт через порты и коридоры.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контролирует рынок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анализируются агробизнес и конкуренция, потому что крупные компании, кооперативы и фермеры действуют в разных условиях и по-разному влияют на рынок.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определяют размещение хозяйства
</a:t>
            </a:r>
            <a:endParaRPr lang="en-US" sz="1497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определяют, какие культуры вообще могут расти без потерь. Рис требует большого количества влаги, а пшеница лучше приспособлена к более сухим степным районам.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почвы, ровный рельеф и доступ к воде снижают затраты и повышают урожайность. На бедных почвах или в горных районах производство обычно ограничено.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рынки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дорогам, портам и перерабатывающим центрам сокращает издержки на транспортировку, особенно если продукция быстро портится и требует быстрой доставки.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важны пути колонизации, переселения и закрепившиеся формы землепользования: они нередко объясняют, почему определённые культуры выращивают именно в этих регионах.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влияет через субсидии, налоги, ирригационные проекты и земельные реформы. Она может ускорять специализацию или, наоборот, сдерживать её 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зоны специализации сельского хозяйства
</a:t>
            </a:r>
            <a:endParaRPr lang="en-US" sz="2086" dirty="0"/>
          </a:p>
        </p:txBody>
      </p:sp>
      <p:sp>
        <p:nvSpPr>
          <p:cNvPr id="12" name="Text 2"/>
          <p:cNvSpPr txBox="1"/>
          <p:nvPr/>
        </p:nvSpPr>
        <p:spPr>
          <a:xfrm>
            <a:off x="280975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
</a:t>
            </a:r>
            <a:pPr algn="ctr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чаще всего связана с умеренными широтами и степными пространствами, где достаточно тепла, но нет избыточной влажности. Здесь удобны крупные поля и механизированная обработка.
</a:t>
            </a:r>
            <a:endParaRPr lang="en-US" sz="922" dirty="0"/>
          </a:p>
        </p:txBody>
      </p:sp>
      <p:sp>
        <p:nvSpPr>
          <p:cNvPr id="13" name="Text 3"/>
          <p:cNvSpPr txBox="1"/>
          <p:nvPr/>
        </p:nvSpPr>
        <p:spPr>
          <a:xfrm>
            <a:off x="2031044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
</a:t>
            </a:r>
            <a:pPr algn="ctr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требует воды, поэтому сосредоточен в муссонной Азии и на орошаемых равнинах. Важнейшее условие его размещения — устойчивый контроль за водным режимом.
</a:t>
            </a:r>
            <a:endParaRPr lang="en-US" sz="1038" dirty="0"/>
          </a:p>
        </p:txBody>
      </p:sp>
      <p:sp>
        <p:nvSpPr>
          <p:cNvPr id="14" name="Text 4"/>
          <p:cNvSpPr txBox="1"/>
          <p:nvPr/>
        </p:nvSpPr>
        <p:spPr>
          <a:xfrm>
            <a:off x="3761570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
</a:t>
            </a:r>
            <a:pPr algn="ctr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занимает широкий пояс от США до Китая и стран Латинской Америки. Её распространение связано и с климатом, и с кормовой ролью в животноводстве.
</a:t>
            </a:r>
            <a:endParaRPr lang="en-US" sz="1038" dirty="0"/>
          </a:p>
        </p:txBody>
      </p:sp>
      <p:sp>
        <p:nvSpPr>
          <p:cNvPr id="15" name="Text 5"/>
          <p:cNvSpPr txBox="1"/>
          <p:nvPr/>
        </p:nvSpPr>
        <p:spPr>
          <a:xfrm>
            <a:off x="7242125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хозяйство
</a:t>
            </a:r>
            <a:pPr algn="ctr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хозяйство тяготеет к пригородам и густонаселённым районам, потому что молоко быстро портится и требует ежедневного вывоза к потребителю и переработчику.
</a:t>
            </a:r>
            <a:endParaRPr lang="en-US" sz="984" dirty="0"/>
          </a:p>
        </p:txBody>
      </p:sp>
      <p:sp>
        <p:nvSpPr>
          <p:cNvPr id="16" name="Text 6"/>
          <p:cNvSpPr txBox="1"/>
          <p:nvPr/>
        </p:nvSpPr>
        <p:spPr>
          <a:xfrm>
            <a:off x="5501860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
</a:t>
            </a:r>
            <a:pPr algn="ctr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особенно развито там, где есть обширные пастбища: в сухих степях, саваннах и полупустынях. Для таких районов важна не пашня, а естественные корма.
</a:t>
            </a:r>
            <a:endParaRPr lang="en-US" sz="9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аграрные системы различаются по целям производства, степени рыночной ориентации и уровню вложений в труд и капитал.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типам аграрных систем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хозяйств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ориентация на рынок и экспорт, тем больше роль капитала, техники и специализации; натуральное хозяйство опирается на самоснабжение.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модернизации сельского хозяйства
</a:t>
            </a:r>
            <a:endParaRPr lang="en-US" sz="2617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середины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традиционном хозяйстве урожайность долго росла медленно, потому что производство опиралось прежде всего на ручной труд, природные условия и ограниченный набор орудий.
</a:t>
            </a:r>
            <a:endParaRPr lang="en-US" sz="998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и химизация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XX века началась механизация и широкое применение минеральных удобрений, что резко повысило производительность труда и расширило посевные площади.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Зелёная революция ускорила рост урожайности пшеницы и риса благодаря селекции, орошению и новым агротехнологиям.
</a:t>
            </a:r>
            <a:endParaRPr lang="en-US" sz="1102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 этим факторам добавляются теплицы, датчики, спутниковый контроль и точное земледелие, но зависимость от воды, топлива и капитала сохраняется.
</a:t>
            </a:r>
            <a:endParaRPr lang="en-US" sz="10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агробизнес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цепочка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Агробизнес соединяет фермы, поставщиков техники, семян и удобрений с элеваторами, переработкой и торговыми сетями. Вся цепочка работает как единая система от поля до магазина.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компании выигрывают за счёт масштаба: они закупают ресурсы дешевле, лучше планируют производство и легче выдерживают колебания цен и спроса.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фермеров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фермеры чаще зависят от закупочной цены и условий кредита. Их уязвимость возрастает, если у них нет доступа к складам, транспорту и переработке.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логистикой и экспортом позволяет агрохолдингам влиять на рынок сильнее, чем отдельным хозяйствам, особенно в зерновом и масличном секторах.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темы: рынки и логистика в сельском хозяйстве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рынков и логистики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рынкам чаще развиваются скоропортящиеся отрасли, а на дальних расстояниях решающими становятся транспорт и хранение.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транспорт определяют специализацию: чем выше доступность, тем выше роль свежей продукции и экспортных поставок.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мира живёт в сельской местности.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43% населения мира живёт в сельской местности; поэтому вопросы труда, доходов и доступа к услугам остаются глобально значимыми.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Rural population (% of total population), последние доступные данные.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Employment in agriculture (% of total employment), последние доступные оценки.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население и занятость в мире
</a:t>
            </a:r>
            <a:endParaRPr lang="en-US" sz="262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отражает не только занятость, но и уровень механизации, производительности и роль сельского хозяйства в структуре экономики.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механизация и урбанизация, тем меньше доля занятых в агросекторе; в бедных регионах сельское хозяйство остаётся массовым источником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 в сельских районах
</a:t>
            </a:r>
            <a:endParaRPr lang="en-US" sz="1985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Нестабильный доход
</a:t>
            </a:r>
            <a:pPr algn="l" indent="0" marL="0">
              <a:lnSpc>
                <a:spcPct val="115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занятость делает доходы нестабильными: в период межсезонья семьи зависят от случайных подработок, кредитов или помощи родственников, а планировать расходы на долгое время становится трудно.
</a:t>
            </a:r>
            <a:endParaRPr lang="en-US" sz="1282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школ и медицины усиливает разрыв между селом и городом: дети тратят больше времени на дорогу, а взрослые позже обращаются за помощью и чаще теряют рабочие дни.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дороги, связь и водоснабжение повышают издержки жизни и производства. Даже хороший урожай не всегда превращается в доход, если товар трудно вывезти на рынок.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рискам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наводнения и колебания цен сильнее бьют по мелким хозяйствам. Когда нет резервов и страхования, одна неурожайная кампания способна резко ухудшить уровень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доступ к ним определяют, кто может расширяться, а кто остаётся на грани выживания. Различия видны уже на уровне хозяйственной модели.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ФАО и Всемирного банка о структуре сельского хозяйства.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ресурсам и неравенство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земле, капиталу и рынкам закрепляет разрыв в эффективности: крупные хозяйства быстрее модернизируются, а мелкие сильнее зависят от цен и посредников.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91" y="1361819"/>
            <a:ext cx="604800" cy="483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268845"/>
            <a:ext cx="604800" cy="48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22" y="4118196"/>
            <a:ext cx="583538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молодёжи из деревни чаще всего начинается там, где сельский труд не даёт стабильного заработка. Образование и работа в городе становятся более привлекательной альтернативой.
</a:t>
            </a:r>
            <a:endParaRPr lang="en-US" sz="1279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мужчины уезжают на заработки, женщины нередко берут на себя больше полевых, домашних и организационных обязанностей. Это меняет распределение труда внутри семьи и общины.
</a:t>
            </a:r>
            <a:endParaRPr lang="en-US" sz="1327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сокращает число молодых жителей и ускоряет старение сельского населения. В некоторых районах это приводит к нехватке рабочей силы и закрытию местных сервисов.
</a:t>
            </a:r>
            <a:endParaRPr lang="en-US" sz="1327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жизненные траектории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ожидаемыми возможностями и реальной жизнью усиливает социальную мобильность. В результате деревня всё чаще становится не конечным местом жизни, а этапом на пути.
</a:t>
            </a:r>
            <a:endParaRPr lang="en-US" sz="13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устойчивость связана с продовольственной безопасностью
</a:t>
            </a:r>
            <a:endParaRPr lang="en-US" sz="165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урожайности, доступа к рынкам и экологических последствий в сельском хозяйстве.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Канада: как работает крупное сельское хозяйство
</a:t>
            </a:r>
            <a:endParaRPr lang="en-US" sz="222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без лишних звеньев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Великих равнинах и в прериях сельское хозяйство строится вокруг крупных полей, мощной техники и длинных логистических цепочек. Урожай быстро проходит путь от комбайна до элеватора, порта и мирового рынка.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Мясное животноводство опирается на пастбища, кормовые базы и специализированные откормочные площадки. Такие районы выглядят малолюдными, но именно они формируют значительную часть экспортной сельскохозяйственной продукции.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цепочки вокруг фермы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территории здесь тесно связаны с корпорациями, сервисными компаниями и транспортными узлами. Поэтому занятость меньше зависит от ручного труда и больше — от техники, капитала и управления.
</a:t>
            </a:r>
            <a:endParaRPr lang="en-US" sz="13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технологии и дефицит ресурсов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Теплицы позволяют контролировать свет, влажность и температуру, поэтому урожай получается более предсказуемым. В условиях дефицита земли это важнее, чем расширение посевных площадей.
</a:t>
            </a:r>
            <a:endParaRPr lang="en-US" sz="1141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подача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5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подаёт воду точно к корням, сокращая потери. Для засушливых территорий это не просто экономия, а способ поддерживать высокую урожайность при ограниченных ресурсах.
</a:t>
            </a:r>
            <a:endParaRPr lang="en-US" sz="1134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вместо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точное земледелие помогают получать больше продукции с меньшей площадью. Данные о почве и растениях позволяют принимать решения быстрее и точнее, чем при традиционном хозяйстве.
</a:t>
            </a:r>
            <a:endParaRPr lang="en-US" sz="1092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высокого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ориентировано на дорогие рынки, где важны качество, стабильность поставок и стандарты. Поэтому овощи, цветы и молочная продукция становятся частью экспортной специализации.
</a:t>
            </a:r>
            <a:endParaRPr lang="en-US" sz="11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модели сельского хозяйства
</a:t>
            </a:r>
            <a:endParaRPr lang="en-US" sz="2518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уклада в одной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рядом существуют мелкие семейные хозяйства и крупный агробизнес. Разрыв между ними особенно заметен там, где орошение, техника и доступ к кредитам распределены неравномерно.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Бразилии сильнее выражены экспортные направления: соя, сахарный тростник, мясное животноводство. Они связаны с крупными хозяйствами, транспортными коридорами и международными контрактами.
</a:t>
            </a:r>
            <a:endParaRPr lang="en-US" sz="1471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определяются не только природой, но и инфраструктурой, правами на землю и включённостью в глобальные цепочки. Именно эти факторы ускоряют одни районы и тормозят другие.
</a:t>
            </a:r>
            <a:endParaRPr lang="en-US" sz="13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две перспективы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по-настоящему понятно только тогда, когда мы видим и территорию, и людей. Экономическая география объясняет размещение и рынки, а социальная — труд, доходы и неравенство.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2026-07-27T04:01:49Z</dcterms:created>
  <dcterms:modified xsi:type="dcterms:W3CDTF">2026-07-27T04:01:49Z</dcterms:modified>
</cp:coreProperties>
</file>