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в русском языке
</a:t>
            </a:r>
            <a:endParaRPr lang="en-US" sz="44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слово, которое точно меняет смысл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изучать частицы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часто звучат в речи и делают её точнее, живее и выразительнее. Они помогают понять вопрос, сомнение, просьбу, удивление и отрицание, а ещё важны для грамотного разбора и письма.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62075"/>
            <a:ext cx="384900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12197" y="1547825"/>
            <a:ext cx="361725" cy="413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частицах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называет предмет или действие. Она лишь добавляет к сообщению оттенок: уточняет, усиливает, ограничивает, выражает сомнение или отрицание.
</a:t>
            </a:r>
            <a:endParaRPr lang="en-US" sz="1153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служебное слово, поэтому оно не отвечает на вопросы как самостоятельные части речи. Частица помогает строить высказывание, но не является его главным смысловым словом.
</a:t>
            </a:r>
            <a:endParaRPr lang="en-US" sz="1081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Небольшое, но важное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частица может изменить интонацию фразы. Сравнение «Ты пришёл» и «Ты же пришёл!» показывает, как сильно меняется отношение говорящего.
</a:t>
            </a:r>
            <a:endParaRPr lang="en-US" sz="1148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изменения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частиц не изменяются. Они сохраняют свою форму в предложении, поэтому их удобно узнавать по роли и значению, а не по окончаниям.
</a:t>
            </a:r>
            <a:endParaRPr lang="en-US" sz="1163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частиц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часто встречаются же, ведь, бы, ли, только, даже, не и ни. Эти слова хорошо показывают, как частицы работают в живой речи.
</a:t>
            </a:r>
            <a:endParaRPr lang="en-US" sz="12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частиц по значению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различаются по своей роли в предложении. Одни помогают образовывать формы, другие выражают вопрос, отрицание или выделение.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частицы выполняют разные смысловые задачи, поэтому их значение нужно определять по контексту и функции в предложении.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теме «Понятие о частице»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и её место в предложении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тем словом, которое уточняет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обычно стоит рядом со словом, к которому относится, и помогает выделить его смысл. В предложении «Ты же пришёл» она подчёркивает удивление или напоминание.
</a:t>
            </a:r>
            <a:endParaRPr lang="en-US" sz="1278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— в начале всего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частицы стоят в начале предложения и задают общий оттенок высказывания. Например, «Разве это трудно?» сразу показывает вопрос и сомнение говорящего.
</a:t>
            </a:r>
            <a:endParaRPr lang="en-US" sz="11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частица меняет смысл фразы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может передать удивление или упрёк: «Ты пришёл» и «Ты же пришёл!» звучат по-разному, хотя основная мысль остаётся той же.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умеет выражать сомнение или вопрос: «Ты готов?» и «Ты ли готов?» показывают разное отношение говорящего к сообщению.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помогает передать условность и желание: «Я помогу» и «Я бы помог» отличаются по времени и по оттенку высказывания.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можно выделить одно слово и сузить смысл: «Один ответ» и «Только один ответ» уже не означают одно и то же.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частиц по частоте употребления в школьных примерах и разговорной речи; дата не требуется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частицы встречаются чаще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особенно заметны в диалогах, где важно быстро передать отношение говорящего к словам.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примерах встречаются не, бы и же; остальные частицы реже, но заметно уточняют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бы помогает показать условность или желаемое действие. Сравнение «Я пошёл» и «Я бы пошёл» показывает, что смысл становится менее прямым и более предположительным.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пусть, пускай, давай и да часто выражают побуждение. Они делают высказывание мягче или обращают его к действию: «Пусть придёт ученик», «Давай начнём урок».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не называют само действие и не отвечают на вопрос, как глаголы. Их задача — изменить форму высказывания и подсказать, как его понимать.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что перед тобой частица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отличить частицу от предлога, союза и самостоятельных слов по их функции.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частицы не и 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выражает прямое отрицание: «не знаю», «не видел», «не успел». Она показывает, что действие не произошло или признак отсутствует.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 часто усиливает отрицание или входит в устойчивые сочетания: «ни один», «ни разу», «ни капли». Она делает высказывание более категоричным.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не...ни отрицание звучит особенно сильно: «не видел ни одного примера». Такие формы важно писать и понимать точно в речи и на 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271709"/>
            <a:ext cx="3432300" cy="15495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«Понятие о частице».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частиц в предложениях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 частица влияет на интонацию и смысл высказывания.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частица может усилить, ограничить, уточнить или отрицать смысл, поэтому даже короткая фраза звучит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 разговорной и художественной 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звучит естественнее
</a:t>
            </a:r>
            <a:pPr algn="ctr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беседе частицы помогают говорить мягко и живо. С ними фраза звучит не сухо, а по-человечески: появляется просьба, удивление, согласие или сомнение, а собеседнику легче понять настроение говорящего.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становится узнаваемым
</a:t>
            </a:r>
            <a:pPr algn="ctr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частицы часто раскрывают характер персонажа. Один герой скажет спокойно: «Ну, пойдём», другой — с недоверием: «Разве это правда?», и читатель сразу услышит разницу в интонации.
</a:t>
            </a:r>
            <a:endParaRPr lang="en-US" sz="983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— сильный эффект
</a:t>
            </a:r>
            <a:pPr algn="ctr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ведь, же, ли, только, даже помогают автору точно передать эмоции и подчеркнуть важную деталь. В диалоге они особенно заметны, потому что стоят рядом со словами, к которым относятся.
</a:t>
            </a:r>
            <a:endParaRPr lang="en-US" sz="10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«Частица».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какими словами частицы путают чаще всего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при разборе коротких слов вроде же, только, даже, бы и 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легче всего спутать с союзами и наречиями: у них нет самостоятельного значения, но они заметно меняют смысл высказывания.
</a:t>
            </a:r>
            <a:endParaRPr lang="en-US" sz="11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«как будто» помогает передать сравнение или неуверенность. Оно часто встречается в описаниях и делает речь более образной, особенно когда нужно показать, что что-то лишь кажется похожим.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«едва ли» и «вряд ли» передают сомнение. Их используют, когда говорящий не уверен в результате, ответе или событии и хочет показать осторожное отношение к сообщению.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 частицами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«только что» и «всё-таки» помогают уточнить время или подчеркнуть итог. Они очень удобны в рассказах, потому что делают повествование точнее и помогают связать события между собой.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«вот уж» выражает удивление, оценку или эмоциональный отклик. В художественной речи такие сочетания особенно заметны, потому что помогают передать живую реакцию героя на происходящее.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некоторые частицы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основных правилах написания частиц в школьном курсе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 вопросах и ответах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ли помогает задать вопрос точно и без лишних слов: «Ты ли это?». Она часто стоит рядом с тем словом, к которому относится вопрос, и делает его более ясным.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разве и неужели показывают сомнение, удивление или недоверие: «Разве так бывает?», «Неужели урок уже начался?». По ним легко понять настроение говорящего.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такие частицы делают реплику живой и естественной. Они помогают не просто спросить, а передать отношение к ответу, событию или собеседнику.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«Понятие о частице».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если добавить частицу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могут стоять в разных частях предложения, поэтому важно замечать, какое слово они выделяют.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частицы меняет не только оттенок, но и интонацию: речь становится точнее, эмоциональнее и 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частиц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писать не с глаголами слитно. Нужно помнить: в большинстве случаев частица не с глаголами пишется отдельно, например: не знаю, не видел.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нередко путают не и ни. Первая частица выражает прямое отрицание, а вторая усиливает его или входит в устойчивые сочетания: ни один, ни разу.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связана с дефисом. Частицы -то, -либо, -нибудь и -ка пишутся через дефис, поэтому важно не пропускать этот знак в словах вроде где-то и скажи-ка.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Частицу часто смешивают с союзом, предлогом или наречием. Чтобы не ошибиться, нужно проверить, называет ли слово предмет или действие и связывает ли оно части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запомнить, что такое частица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главное: частица — это маленькое служебное слово. Она ничего не называет сама, но помогает точнее выразить отношение говорящего к сообщению.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добавляет оттенок смысла: уточнение, усиление, сомнение, ограничение или отрицание. Если слово можно убрать, а мысль почти не изменится, стоит проверить, не частица ли это.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подойдут слова же, ли, бы, только, даже, ведь. Они встречаются часто и помогают увидеть, как маленькое слово меняет всю фразу.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— маленькие слова с большим смыслом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делают речь точной, выразительной и живой: помогают задавать вопросы, передавать сомнение, отрицание и удивление, поэтому важно уметь узнавать их и правильно писать.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2026-05-22T11:26:20Z</dcterms:created>
  <dcterms:modified xsi:type="dcterms:W3CDTF">2026-05-22T11:26:20Z</dcterms:modified>
</cp:coreProperties>
</file>