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«Дон Кихот»: роман о мечте, юморе и столкновении с реальностью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Дон Кихота — о мечте, которая спорит с миром.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Сервантеса: время перемен и утраченных идеалов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Сервантес писал в Испании начала XVII века, когда рыцарские книги уже казались пережитком. Его опыт войны, бедности и наблюдений за обычными людьми помог превратить пародию в глубокий роман о выборе и достоинстве.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романа и его место в литературе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Мигель де Сервантес де Сааведра жил в 1547–1616 годах и стал одной из ключевых фигур европейской литературы.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чтения особенно важны темы чести, мечты, дружбы, самообмана и верности себе даже в трудной ситуации.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«Дон Кихот» помогает увидеть, как роман нового времени показывает человека не идеальным, а живым: со слабостями, ошибками и внутренней силой.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197130"/>
            <a:ext cx="4534800" cy="24407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романа Мигеля Сервантеса де Сааведра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романа и основные персонажи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помогает быстрее запомнить ключевые элементы романа и понять, как он устроен.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построен как цепь отдельных историй, и каждая из них раскрывает характер героев и их взгляд на мир.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Кихот как образ идеалиста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и мечта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Кихот — худой идальго, который начитался рыцарских романов и решил жить по их законам. Он хочет защищать слабых и бороться за справедливость.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и благородное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образ вызывает и улыбку, и сочувствие. Длинное лицо, копьё, Росинант и шлем из обычного таза делают героя узнаваемым и особенно ярким.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Санчо Панса: здравый смысл и житейская мудрость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речи много пословиц, шуток и народных выражений. Это делает персонажа живым и помогает передать вкус повседневной испанской речи.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Санчо Панса — крестьянин и оруженосец, который смотрит на жизнь проще: его волнуют еда, удобство и польза, поэтому он часто спорит с Дон Кихотом.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только комичен, но и очень наблюдателен. Санчо умеет замечать то, что ускользает от мечтательного господина, и говорить о жизни прямо.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Санчо становится верным спутником, который поддерживает Дон Кихота не только делом, но и терпением, а иногда — неожиданной мудростью.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Алонсо Кихано становится Дон Кихотом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основана на развитии героя в романе Сервантеса.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М. Сервантеса «Дон Кихот»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смешное и серьёзное существуют рядом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комическими сценами скрывается точное наблюдение за человеческим характером и жизнью эпохи.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в романе не ослабляет смысл, а помогает глубже увидеть темы чести, свободы и мечты.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Ветряные мельницы как самый известный эпизод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герой выглядит не просто смешным: он действует смело и искренне, потому что уверен, что обязан защищать добро.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с мельницами стала символом всего романа: Дон Кихот принимает их за великанов и бросается в атаку с копьём.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эпизод показывает, как сильное воображение может изменить восприятие мира и заставить видеть опасность там, где её нет.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роман показывает разницу между видимым и воображаемым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Кихот постоянно видит обычные вещи как часть рыцарского мира: постоялый двор кажется ему замком, а таз цирюльника — шлемом. Так возникает комический контраст между реальностью и фантазией.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сцены помогают понять главную особенность романа: мир может быть одним и тем же для всех, но человек с сильным воображением воспринимает его совсем иначе.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47871"/>
            <a:ext cx="423000" cy="33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05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45190"/>
            <a:ext cx="423000" cy="376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черты дружбы Дон Кихота и Санчо Пансы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остаются вместе даже после провалов и насмешек. Санчо не бросает своего господина, а Дон Кихот принимает спутника не как слугу, а как человека, которому можно доверять.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рядом с трудностями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общение часто смешит читателя, но не превращает героев в карикатуры. За шутками и спорами видно уважение, благодаря которому каждый сохраняет достоинство и собственный характер.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без унижения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Кихот стремится к подвигам и высокой цели, а Санчо думает о земле, еде и пользе. Именно различие взглядов делает их путь живым и помогает лучше понять оба мира.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взгляды — общий путь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Кихот учит смотреть выше повседневности, а Санчо возвращает к здравому смыслу и простому опыту. В результате оба героя меняются, хотя остаются верны себе.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влияние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романа Мигеля де Сервантеса де Сааведра; аналитическое обобщение содержания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романа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переплетаются в каждом эпизоде, поэтому роман воспринимается и как смешная история, и как серьёзный разговор о человеке.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— столкновение мечты с действительностью; именно оно связывает комизм, сатиру и нравственный смысл произведения.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романе не только развлекает, но и помогает увидеть характеры героев. Через язык Сервантес показывает разницу между мечтой, здравым смыслом и реальной жизнью.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Санчо Панса говорит пословицами, шутками и короткими жизненными наблюдениями. Его реплики придают тексту народный колорит и делают повествование ближе и понятнее читателю.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возникает, когда Дон Кихот описывает обычные вещи как чудесные и благородные. Его высокая речь сталкивается с будничной реальностью, и именно это создаёт пародийный эффект.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Сервантес соединяет торжественную книжную речь с живыми разговорными интонациями, поэтому слова героев звучат то возвышенно, то очень просто и естественно.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романа, юмор и пародия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675327"/>
            <a:ext cx="4813500" cy="21589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эпизоды романа и их смысл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М. де Сервантеса «Хитроумный идальго Дон Кихот Ламанчский»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сцены помогают увидеть, как Дон Кихот по-своему толкует мир и почему его поступки вызывают и смех, и сочувствие.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эпизод показывает разрыв между тем, как Дон Кихот видит мир, и тем, каков он на самом деле.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конкретных черт у Дульсинеи в романе почти нет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романа М. де Сервантеса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подчёркивает, что Дон Кихот создаёт идеал сам: в его воображении обычный человек превращается в возвышенный образ прекрасной дамы.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литературной рецепции романа Сервантеса; обобщение по переводам, постановкам и экранизациям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стал знаменитым во всём мире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роману поддерживали переводы, иллюстрации, постановки и экранизации. Образ героя постепенно вошёл в мировую культуру.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становилась культурная среда, тем заметнее был Дон Кихот: роман оказался понятен читателям разных стран и эпох.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всадник на ветру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живописи и кино Дон Кихот часто появляется на фоне открытой дороги, неба и ветра. Такой образ сразу передаёт его одиночество, упорство и готовность идти к цели, даже если путь кажется бессмысленным для окружающих.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имя героя стало словом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романа в язык вошло слово «донкихотство». Им называют благородное, но наивное стремление бороться за почти недостижимую цель. Это показывает, насколько сильно образ героя повлиял не только на литературу, но и на повседневную речь.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европейский роман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Сервантес показал живых людей с их слабостями, привычками и противоречиями. Поэтому «Дон Кихот» стал важным шагом к реалистическому роману, где интересен не только подвиг, но и обычная человеческая жизнь.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Дон Кихота в искусстве и в языке
</a:t>
            </a:r>
            <a:endParaRPr lang="en-US" sz="1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чему приходит читатель в финале романа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выводов по финалу романа Сервантеса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помогает понять, как мечта может вдохновлять человека и одновременно уводить его от реальности. На этом примере легко обсуждать ошибки, выбор и ответственность за поступки.
</a:t>
            </a:r>
            <a:endParaRPr lang="en-US" sz="1323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юмора, приключений и серьёзных вопросов помогает читать роман с интересом. Он учит уважать чужую точку зрения и бережно относиться к собственным идеалам.
</a:t>
            </a:r>
            <a:endParaRPr lang="en-US" sz="1323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Дон Кихоте школьник видит не только смешного героя, но и человека с достоинством. Это делает книгу понятной, живой и близкой современному читателю.
</a:t>
            </a:r>
            <a:endParaRPr lang="en-US" sz="1377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остаётся важным для школьного чтения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роман о мечте, которая испытывает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Сервантес показал, что мечта может смешить и вдохновлять, ошибаться и возвышать. Именно поэтому история Дон Кихота остаётся живой, мудрой и по-настоящему мировой.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2026-05-19T03:49:11Z</dcterms:created>
  <dcterms:modified xsi:type="dcterms:W3CDTF">2026-05-19T03:49:11Z</dcterms:modified>
</cp:coreProperties>
</file>