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image" Target="../media/image-5-9.jpe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английской лексики удивления, важной для общения подростков.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слова для выражения удивления на английском языке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удивления делают речь подростков живой и выразительной, помогают успешно общаться и лучше понимать собеседников в разных ситуациях.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учиться выражать удивление по-английски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Восклицание Wow! часто используют при неожиданных и впечатляющих событиях. Оно широко распространено в комиксах и фильмах, отражая искреннее удивление и восхищение.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Wow! среди подростков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 way! выражает недоверие или шок при получении необычных новостей. Подростки часто используют её в речевых диалогах и интернет-переписках.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фразы No way!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Really? служит для подтверждения или выражения удивления с оттенком сомнения. Она встречается в повседневном общении и популярных телевизионных шоу.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Really? как выражение сомнения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31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слова для выражения удивления в английском
</a:t>
            </a:r>
            <a:endParaRPr lang="en-US" sz="303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Oh! — мгновенная реакция удивления, часто употребляется в устной разговорной речи и чатах.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Gosh! — вежливое восклицание, выражающее лёгкое удивление или изумление, популярно в подростковой среде.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Whoa! — подчёркивает сильное изумление, характерно для молодёжной речи и социальных сетей.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Gee! — устаревшее, но до сих пор применяемое междометие для выражения неожиданной реакции.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английские восклицания и междометия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252" y="1235525"/>
            <a:ext cx="2698945" cy="324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2827" y="1235525"/>
            <a:ext cx="2698945" cy="324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4402" y="1235525"/>
            <a:ext cx="2698945" cy="324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945977" y="1235525"/>
            <a:ext cx="2698945" cy="324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450575" y="5242625"/>
            <a:ext cx="2700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Wow! часто используется, когда событие вызывает восхищение и радость. Эта фраза подчёркивает положительные эмоции и сильное впечатление.
</a:t>
            </a:r>
            <a:endParaRPr lang="en-US" sz="1300" dirty="0"/>
          </a:p>
        </p:txBody>
      </p:sp>
      <p:sp>
        <p:nvSpPr>
          <p:cNvPr id="14" name="Text 2"/>
          <p:cNvSpPr txBox="1"/>
          <p:nvPr/>
        </p:nvSpPr>
        <p:spPr>
          <a:xfrm>
            <a:off x="451825" y="4631700"/>
            <a:ext cx="26976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Wow! — искреннее восхищение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3282300" y="5242625"/>
            <a:ext cx="2700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слышат неожиданные или сомнительные новости, подростки применяют No way!, показывая удивление с оттенком скептицизма.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3283550" y="4631700"/>
            <a:ext cx="26976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 way! — выражение шока или недоверия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6114025" y="5242625"/>
            <a:ext cx="2700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Seriously? служит для выражения недоверия или желания уточнить правдивость сказанного, часто сопровождая насмешливую интонацию.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6115275" y="4631700"/>
            <a:ext cx="26976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Seriously? — передача сомнений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8945750" y="5242625"/>
            <a:ext cx="2700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Awesome! передаёт высокий уровень одобрения или радости, хорошо подходит для описания впечатляющих достижений или событий.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8947000" y="4631700"/>
            <a:ext cx="26976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Awesome! — восторг и одобрение
</a:t>
            </a:r>
            <a:endParaRPr lang="en-US" sz="1500" dirty="0"/>
          </a:p>
        </p:txBody>
      </p:sp>
      <p:sp>
        <p:nvSpPr>
          <p:cNvPr id="21" name="Text 9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31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Нюансы популярных английских выражений удивления
</a:t>
            </a:r>
            <a:endParaRPr lang="en-US" sz="313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опросе приняли участие подростки 11–14 лет, выявившие предпочтения в речевых реакциях.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акцент на эмоциональных и коротких выражениях в живом разговоре и онлайн-общении.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Мини-опрос школьников, 2023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употребления выражений удивления среди подростков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1555416"/>
            <a:ext cx="5955300" cy="36169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учебники и разговорные курсы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5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Формальные и неформальные выражения удивления
</a:t>
            </a:r>
            <a:endParaRPr lang="en-US" sz="3059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вариантов использования выражений в зависимости от ситуации и уровня общения.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выражения зависит от контекста и формальности ситуации.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398" y="2285100"/>
            <a:ext cx="276900" cy="27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398" y="3414384"/>
            <a:ext cx="276900" cy="31645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398" y="4614558"/>
            <a:ext cx="276900" cy="246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51636" y="5740975"/>
            <a:ext cx="40425" cy="323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9335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удивления в фильмах и литературе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35150" y="20494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'Blimey!' в Гарри Поттере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Классическое британское выражение удивления, часто используемое персонажами в фильме и книгах о волшебнике.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1535150" y="3214488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Восклицание 'Whoa!' в кинематографе Marvel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Производит эффект сильного эмоционального потрясения при неожиданном развитии сюжета.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1535150" y="43795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'My goodness!' в классической литературе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Традиционное выражение, встречающееся в произведениях XIX века, подчёркивает удивление без грубости.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1535150" y="55445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'Oh my God!' — распространённое межкультурное выражение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Обладает универсальной узнаваемостью и часто используется для усиления эмоциональной реакции.
</a:t>
            </a:r>
            <a:endParaRPr lang="en-US" sz="1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применяют её при получении шокирующих сообщений в чатах, выражая удивление и недоверие одновременно.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'No way!' в мессенджерах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фраза часто звучит в устных и письменных диалогах при сомнительных или невероятных новостях.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'Are you serious?' как реакция сомнения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Восклицание подчёркивает сильное потрясение, часто сопровождается эмоциональными реакциями в соцсетях.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5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'I can’t believe it!' в повседневной речи
</a:t>
            </a:r>
            <a:endParaRPr lang="en-US" sz="1955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фразы для неожиданной информации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Shut up! — неформальное восклицание, выражающее удивление и иногда недоверие, типично для дружеского общения.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 freaking way! — усиленный вариант No way!, подчёркивающий сильные эмоции и неформальный стиль разговора.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Freak out! — ярко выражает сильное удивление или шок, часто используется в эмоциональной речи подростков.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Сленговые выражения удивления в английском языке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237107"/>
            <a:ext cx="3682800" cy="32368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30787" y="1237107"/>
            <a:ext cx="3682800" cy="32368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10849" y="1237107"/>
            <a:ext cx="3682800" cy="32368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450575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часто выражают удивление повышением голоса и изменением интонации. Это помогает подчеркнуть искренность реакции и привлечь внимание собеседников.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52279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 эмоции в голосе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4230637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 открытые глаза, поднятые брови и раскрытый рот — классические признаки удивления, которые дополняют сказанное и делают эмоции более понятными.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232341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мимики при удивлении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8010699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Жесты руками, например, поднятие ладоней или резкие движения, сопровождают слова типа «Wow!» и помогают передать глубину чувства, сделав общение более выразительным.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8012403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Жесты и язык тела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3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Голосовые и невербальные способы в английской культуре
</a:t>
            </a:r>
            <a:endParaRPr lang="en-US" sz="291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275968"/>
            <a:ext cx="5955300" cy="231205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Обработка популярных выражений в подростковой речи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3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английских выражений удивления с русскими аналогами
</a:t>
            </a:r>
            <a:endParaRPr lang="en-US" sz="2303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английские слова удивления и их соответствия в русском языке для разных оттенков эмоций.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выбрать слово в зависимости от эмоциональной окраски и ситуации.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США популярны слова как Whoa! и Geez!, отражающие эмоциональную реакцию и широко применяемые в фильмах и подростковых беседах.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Австралии можно услышать выражение Struth!, подчеркивающее региональную специфику и добавляющее яркость в неформальную речь.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Великобритании часто используются выражения Blimey! и Crikey!, которые придают речи национальный колорит и встречаются в повседневном общении и литературе.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Английские регионализмы и диалекты в выражениях удивления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1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подходящей фразы удивления на английском
</a:t>
            </a:r>
            <a:endParaRPr lang="en-US" sz="2731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зависит от контекста, собеседника и эмоционального состояния.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85725" y="19669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Good gracious! — часто встречалось в литературе XIX века и выражало вежливое изумление или изумлённый восторг.
</a:t>
            </a:r>
            <a:endParaRPr lang="en-US" sz="1500" dirty="0"/>
          </a:p>
        </p:txBody>
      </p:sp>
      <p:sp>
        <p:nvSpPr>
          <p:cNvPr id="8" name="Text 1"/>
          <p:cNvSpPr txBox="1"/>
          <p:nvPr/>
        </p:nvSpPr>
        <p:spPr>
          <a:xfrm>
            <a:off x="1585725" y="3111488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Upon my word! — типичная фраза эпохи, использовавшаяся для выражения удивления с оттенком легкого недоверия.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1585725" y="4256007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By Jove! — экспрессивное восклицание с отсылкой к древнему богу, популярное в английской речи XIX и начала XX веков.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585725" y="54005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современном языке эти выражения встречаются редко, но помогают почувствовать стиль и атмосферу классических произведений.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английские выражения удивления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56168"/>
            <a:ext cx="5487000" cy="2593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425" y="1156976"/>
            <a:ext cx="5405400" cy="25918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04425" y="4861575"/>
            <a:ext cx="54600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 с собакой породы сиба-ину использует фразу «Wow such surprise» с характерным разметанным текстом. Он быстро выражает сильное удивление в шутливой форме в интернете.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160" y="3912875"/>
            <a:ext cx="546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 Doge — визуальное удивление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6254150" y="4861575"/>
            <a:ext cx="54054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Сцены с удивлением главного героя стали основой множества мемов. Его выражение лица передаёт искреннее изумление, что помогает легко передать эмоции онлайн.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54150" y="3912875"/>
            <a:ext cx="54054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Кевина из фильма «Один дома»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Визуальные мемы и их роль в передаче удивления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7150" y="3086950"/>
            <a:ext cx="31146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сленга в официальных ситуациях, например, «No way!» в письме учителю, может показаться неуместным и снизить уровень восприятия речи.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4541750" y="3086950"/>
            <a:ext cx="3199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Чрезмерное повторение слов как «Wow!» снижает выразительность и может восприниматься как недостаток словарного запаса.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8252625" y="3086950"/>
            <a:ext cx="3214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буквального смысла, например, фраза «Are you kidding?» часто неправильно воспринимается как просто «ты шутишь?», хотя несёт оттенок сомнения или недоверия.
</a:t>
            </a:r>
            <a:endParaRPr lang="en-US" sz="1500" dirty="0"/>
          </a:p>
        </p:txBody>
      </p:sp>
      <p:sp>
        <p:nvSpPr>
          <p:cNvPr id="6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использовании английских фраз удивления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237107"/>
            <a:ext cx="3682800" cy="32368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30787" y="1237107"/>
            <a:ext cx="3682800" cy="32368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10849" y="1237107"/>
            <a:ext cx="3682800" cy="32368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450575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лучшего восприятия важно сочетать слова удивления с соответствующими выражениями лица и жестами, что помогает сделать речь более живой и понятной.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52279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мимики и слов вместе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4230637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упражнения с разыгрыванием ситуаций помогают подросткам увереннее использовать удивлённые выражения в реальном общении и понимать эмоциональную окраску.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232341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в виде диалогов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8010699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обращать внимание на ситуацию и собеседника, чтобы подобрать уместное выражение удивления, избегая недоразумений и неуместности.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8012403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Учитывание контекста и собеседника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8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Советы по использованию английских слов удивления в классе и вне его
</a:t>
            </a:r>
            <a:endParaRPr lang="en-US" sz="237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правильных фраз помогает улучшить произношение и восприятие английской речи подростками, делая её более живой и эмоциональной.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удивления способствуют установлению контакта между сверстниками и создают атмосферу доверия в разговоре.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использования удивления помогают лучше понимать смысл фильмов, сериалов и контента в интернете на английском языке.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Уместное применение таких выражений развивает языковую интуицию и расширяет словарный запас учащихся.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5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правильного использования английских слов удивления
</a:t>
            </a:r>
            <a:endParaRPr lang="en-US" sz="247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Выразительное использование слов удивления придает речи подростков яркость и эмоциональную насыщенность, улучшает коммуникативные навыки и помогает глубже понять культурные особенности англоязычного мира.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английских слов удивления в подростковой речи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2026-05-07T04:07:03Z</dcterms:created>
  <dcterms:modified xsi:type="dcterms:W3CDTF">2026-05-07T04:07:03Z</dcterms:modified>
</cp:coreProperties>
</file>