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астронома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Звёзды, планеты и тайны неба ждут внимательного исследователя.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смотрят в небо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веками помогало людям находить путь, считать время и понимать смену сезонов. Сегодня астрономия открывает строение Вселенной и помогает лучше узнать Солнце, планеты и далёкие миры.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астроном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неба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 внимательно смотрит на небесные тела и замечает то, что обычному взгляду может быть незаметно. Он сравнивает яркость, положение и движение объектов.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следит за тем, как перемещаются планеты, Луна и звёзды на небе. По этим изменениям он делает выводы о строении и законах космоса.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Сборщик подсказок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астронома похожа на поиск улик. Маленькая деталь на снимке или в измерениях может помочь понять, что происходит очень далеко от Земли.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наблюдатель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Астроному важно быть аккуратным и терпеливым. Он записывает данные, проверяет их снова и снова, чтобы получить надёжный ответ, а не догадку.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телескоп так важен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больше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улавливает гораздо больше света, чем человеческий глаз. Поэтому через него можно увидеть очень далёкие и слабые объекты, которые в небе почти незаметны.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защититься от помех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телескопов есть большие линзы или зеркала, а наземные приборы часто ставят под купол. Он защищает технику от ветра, пыли и лишнего света.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ночном небе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Самые заметные звёзды и яркие планеты видны даже без телескопа. Звёзды обычно мерцают сильнее, и это сразу бросается в глаза.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Луна меняет свой вид, а вокруг Земли летают искусственные спутники. Иногда на небе можно заметить и кометы — редких гостей космоса.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небо ясное и тёмное, можно увидеть целые созвездия. Тогда небо становится похожим на огромную карту с узорами и светящимися точками.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насколько велика наша космическая соседка и почему её свет так важен для жизни на Земле.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миллионов километров
</a:t>
            </a:r>
            <a:endParaRPr lang="en-US" sz="3939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таково расстояние от Земли до Солнца в среднем.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Солнечной 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нашей системе восемь планет: от маленького Меркурия до гигантского Юпитера. Они движутся вокруг Солнца по своим путям и не сбиваются с дороги.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Земля особенная: на ней есть вода, воздух и жизнь. Именно поэтому мы можем наблюдать небо прямо с поверхности своей родной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астроном изучает небо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наблюдения рождается научный вывод.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мерцают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 от звезды проходит через атмосферу Земли, а воздушные слои постоянно двигаются. Из-за этого путь света немного меняется, и звезда кажется дрожащей.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Мерцание особенно заметно, когда звезда находится низко над горизонтом. Тогда свету приходится проходить через больший слой воздуха, и он сильнее искажается.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Планеты обычно мерцают меньше, потому что выглядят как маленькие кружочки, а не как крошечные точки. Их свет распределяется ровнее, и это заметно даже наблюдателю-новичку.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космосе звёзды светят спокойнее, потому что там почти нет воздуха. Поэтому телескопы за пределами атмосферы видят небо без этого «воздушного фокуса».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серп над крышами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 небе появляется тонкий светлый серп, будто кто-то аккуратно подрисовал Луну серебряной кисточкой. Он виден недолго, но сразу привлекает внимание. Такие наблюдения особенно нравятся тем, кто любит искать знакомые фигуры на небе.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Половинка, как в учебнике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 Луна выглядит уже совсем иначе: одна её часть яркая, а другая словно спряталась в тень. Получается ровная половинка, которую легко заметить даже из окна. Это удобный момент, чтобы сравнить вид Луны с прошлым вечером.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Луна и ночной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Луна становится круглой и очень яркой, будто повисший над землёй фонарь. В такие ночи она особенно красиво освещает дома, деревья и дорожки. Потом её вид снова начинает меняться, потому что Луна всё время движется вокруг Земли.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Луна на небе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15599"/>
            <a:ext cx="462724" cy="41131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снимки из космоса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показывают облака, циклоны и ураганы сверху. Благодаря этому метеорологи быстрее замечают опасные изменения и точнее объясняют, где ждать дождь, ветер или сильную грозу.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Изучать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из космоса помогают наблюдать моря, реки, леса и ледники. По ним учёные видят, как меняется поверхность планеты, и замечают природные и человеческие изменения.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со спутниками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передают изображения и данные почти каждую минуту. Эти сведения помогают строить карты, следить за навигацией и понимать, как выглядит Земля в разные времена года.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дальше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камеры снимают не только нашу планету. Они показывают далёкие звёзды, туманности и галактики, которые с поверхности Земли видно гораздо хуже или совсем не видно.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расстояния так велики, что обычные километры неудобны. Световые годы помогают астрономам сравнивать огромные промежутки и лучше понимать размеры Вселенной.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справочные данные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года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столько идёт свет от ближайшей звезды до Земли.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Млечный Путь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Солнечная система находится внутри Млечного Пути — огромной звёздной галактики. В ней миллиарды звёзд, а ещё газ и космическая пыль, из которых рождаются новые светила.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галактику издалека, она похожа на закрученную спираль с ярким центром. Именно поэтому её форма так часто появляется на научных изображениях и плакатах.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загадки ищут астрономы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наблюдают газовые облака и пытаются понять, как из них появляются новые звёзды и целые системы планет.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ищут далёкие миры вокруг других звёзд и сравнивают их с нашей Землёй, чтобы понять, где могут быть похожие условия.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чёрных дыр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 нельзя увидеть напрямую, но их присутствие выдают движение звёзд и яркое излучение вокруг них.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очень далёкие галактики, астрономы изучают, как менялась Вселенная и как она выглядела в прошлом.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662" y="222600"/>
            <a:ext cx="531617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Обсерватории на Земле и в космосе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Наземные обсерватории ставят там, где воздух чистый, а небо тёмное. Высокие горы помогают уменьшить помехи, и телескоп лучше замечает слабый свет далёких объектов.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Космические телескопы работают выше атмосферы, поэтому изображение получается более чётким. Им не мешают облака, пыль и дрожание воздуха, которые есть на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космос помогает людям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определять местоположение на дорогах, в море и в воздухе. Благодаря им навигаторы показывают маршрут, а карты становятся точнее и удобнее.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связи передаются через спутники на большие расстояния. Это помогает телефонам, телевидению и интернету работать даже там, где обычные линии связи недоступны.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Земли из космоса помогают составлять карты и следить за изменениями на местности. По ним видно, где появились новые дороги, города или изменения берегов.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 дают людям новые материалы, камеры и приборы. Многие из них потом используют в быту, медицине и технике, и это очень удобно.
</a:t>
            </a:r>
            <a:endParaRPr lang="en-US" sz="9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космосе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космосе почти нет воздуха, поэтому звук там не распространяется. Если бы кто-то крикнул в открытом космосе, его всё равно никто не услышал бы.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Венера раскалена сильнее многих других планет, а Марс, наоборот, очень холодный. На каждой из них условия совсем не похожи на земные.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Юпитер — огромная планета-гигант. На ней уже много лет бушует большой шторм, который астрономы называют Красным пятном.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делать открытия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спрашиваем, почему Луна меняет форму или почему звёзды горят, начинается настоящее исследование. Именно так из простого вопроса рождается новое знание.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замечать детали, сравнивать и проверять ответы. Для астронома это почти суперсила: без неё трудно открыть что-то новое в огромном небе.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наблюдать самому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ясный вечер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смотреть на небо в сухую и безоблачную погоду, когда свет фонарей не мешает глазам привыкнуть к темноте.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знакомые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отыскать Луну, яркие планеты и самые заметные созвездия. Они подскажут, где и как движется небо.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наблюдения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небо несколько раз, можно заметить перемены. Так появляются вопросы, а вместе с ними — маленькие открытия.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4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становится понятнее, когда мы смотрим внимательно
</a:t>
            </a:r>
            <a:endParaRPr lang="en-US" sz="3549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учит замечать большое в маленьком: свет звезды, форму Луны, движение планет. Чем внимательнее мы смотрим, тем больше удивительных открытий нас ждёт.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2026-05-21T09:38:31Z</dcterms:created>
  <dcterms:modified xsi:type="dcterms:W3CDTF">2026-05-21T09:38:31Z</dcterms:modified>
</cp:coreProperties>
</file>