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«Лекарство от послушности»: смешная повесть о свободе и выборе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фантазия и важный разговор о смелости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Ксения Драгунская и её особый способ писать для детей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Ксения Драгунская умеет говорить с детьми просто, живо и с лёгкой улыбкой. В её историях рядом с обычной жизнью всегда возникает что-то неожиданное, а за смешными эпизодами скрываются серьёзные вопросы о добре, свободе и честности.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жизнь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живут по привычным правилам и стараются не нарушать порядок.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 поведении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привычный мир начинает меняться: герои думают и поступают по-новому.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лекарство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странное средство, будто бы способное менять чрезмерную покорность.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с любопытным взглядом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обычный ребёнок, которому вдруг приходится столкнуться с совсем необычной ситуацией. Он смотрит на происходящее с интересом и осторожностью, как будто сам не до конца верит своим глазам. Такой герой особенно хорошо подходит для иллюстрации с яркой бутылочкой лекарства.
</a:t>
            </a:r>
            <a:endParaRPr lang="en-US" sz="895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и привычка командовать
</a:t>
            </a:r>
            <a:pPr algn="l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 повести по-разному относятся к правилам и к детским вопросам. Одни хотят, чтобы всё было правильно и тихо, другие не сразу замечают, что слишком строгое поведение мешает разговору. На рисунке это можно показать через серьёзные лица и строгую обстановку.
</a:t>
            </a:r>
            <a:endParaRPr lang="en-US" sz="95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которые начинают сомневаться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интересными становятся персонажи, которые неожиданно начинают задавать вопросы и пробовать действовать самостоятельно. В них появляется смелость, а вместе с ней — живость и характер. Для картинки подойдёт момент, когда рядом с привычным школьником возникает что-то удивительное.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повести и их характеры
</a:t>
            </a:r>
            <a:endParaRPr lang="en-US" sz="27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Послушность здесь выглядит не только как хорошее качество. Если человек боится спросить, уточнить или не согласиться, она превращается в препятствие для собственного мнения и выбора.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разницу между вежливостью, дисциплиной и слепым подчинением. Быть воспитанным важно, но не менее важно понимать, зачем выполнять правило и когда нужно подумать самому.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подсказывает: добрый человек не обязан быть безмолвным. Он может уважать других, оставаться спокойным и при этом сохранять право думать самостоятельно.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послушность в этой повести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14200"/>
            <a:ext cx="4212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65291"/>
            <a:ext cx="421200" cy="33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повороты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ситуации помогают читать повесть легко и с интересом. Серьёзная тема звучит мягче, когда рядом появляются забавные реакции и комичные недоразумения.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волшебства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лекарство делает мир истории чуть сказочным. Из-за этого обычные школьные и домашние сцены вдруг выглядят удивительно и запоминаются особенно ярко.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реплики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героев звучат естественно и по-разному, поэтому их легко представить. Через смешные фразы и спорные ответы автор показывает характеры без скучных объяснений.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делает историю живой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повести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из обычного мира возникает необычная история о выборе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с необычным лекарством герои перестают просто соглашаться со всем подряд. Они начинают внимательнее смотреть на происходящее и чаще высказывать своё мнение.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поведение становится смелее, но не грубее. Они учатся задавать вопросы, спорить по делу и принимать решения не только по привычке, но и по собственному разумению.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автор показывает важную перемену: человек становится по-настоящему живым, когда умеет думать сам и отвечать за свой выбор.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героях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проверяет история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увидеть, как важно быть смелым: не бояться спросить, уточнить и сказать, что думаешь, если это нужно по делу и по совести.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 о честности: не прятаться за удобным согласием, а признавать свои чувства, сомнения и ошибки без лишнего страха.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самостоятельности: принимать решения, понимать их последствия и не ждать, что кто-то всегда подскажет готовый ответ.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она показывает, как важно слушать других. Уважение к людям помогает не спорить зря, а говорить спокойно, точно и по существу.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повести похож на жизнь школьника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легко узнать школу, дом и двор — именно те места, где ребёнок каждый день сталкивается с правилами, просьбами и маленькими выборами. Поэтому история кажется очень близкой.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предметы и знакомые ситуации вдруг становятся частью необычного открытия. Такой контраст помогает школьнику увидеть, что удивительное может скрываться даже в самой привычной жизни.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20141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школьная жизнь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читатель узнаёт привычный мир: уроки, правила, взрослых и детские вопросы. Это помогает быстро войти в историю без лишнего напряжения.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47807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 героев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легко узнать обиду, упрямство, любопытство и радость. Такие переживания близки младшему школьнику и сразу вызывают отклик.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64256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событие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Странное лекарство добавляет в сюжет загадку и смешной поворот. Интересно следить, как обычная ситуация становится почти сказочной.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91923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развитие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меняются быстро, поэтому текст не кажется длинным или тяжёлым. Читатель всё время ждёт, что произойдёт дальше, и не теряет интерес.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повесть легко читать в 4 классе
</a:t>
            </a:r>
            <a:endParaRPr lang="en-US" sz="29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показывает: послушание полезно, но слепая покорность мешает расти. Свой голос помогает человеку стать самостоятельным и смелым.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К. В. Драгунской «Лекарство от послушности»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право ребёнка — сказать «я думаю иначе»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соединяет обычное и необычное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Драгунская берёт хорошо знакомую детям тему — поведение в школе и дома, — и помещает её в необычную, почти сказочную ситуацию с чудесным лекарством.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детали становятся особенно заметными рядом с фантазией: строгие правила, удивлённые герои, смешные разговоры и неожиданные поступки звучат по-новому.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делает повесть живой и запоминающейся: сначала смешно, потом любопытно, а затем хочется понять, что скрыто за шуткой.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4" y="1965588"/>
            <a:ext cx="694515" cy="5556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не соглашаться?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подсказывает, что хороший человек не обязан думать одинаково со всеми. Умение вежливо спорить тоже бывает важным и нужным.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ли правы взрослые?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заставляет задуматься: взрослый может ошибаться, а ребёнок — увидеть ситуацию точнее. Поэтому важно не только слушать, но и размышлять.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ли чудо характер?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лекарство похоже на сказочный приём, но главный вопрос остаётся серьёзным: что действительно помогает человеку стать смелее и самостоятельнее?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всего?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понять, как сохранить доброту, не потеряв собственного мнения. Именно этот вопрос делает повесть по-настоящему живой.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возникают после чтения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возникают после чтения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лекарства как важный символ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Лекарство в названии — это не просто предмет, а знак перемен. Оно показывает, что иногда человеку нужна не микстура, а смелость подумать самому и сделать выбор.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пузырёк или бутылочка помогают запомнить эту мысль. Смешная деталь становится символом серьёзного разговора о свободе, характере и внутренней силе.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События, которые двигают историю вперёд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герои живут спокойно и стараются не нарушать привычные правила. Этот порядок кажется обычным, но именно он готовит место для необычного события.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странное средство, связанное с послушностью. С этого момента поведение героев меняется, а знакомая жизнь начинает звучать совсем иначе.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новые решения вызывают смешные, а иногда и неловкие ситуации. Каждый поступок показывает, как по-разному можно реагировать на свободу и запреты.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становится ясно: важен не сам необычный предмет, а то, чему он учит. Герои понимают цену выбора и ответственности за него.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не бояться задавать вопросы и спокойно высказывать своё мнение. Это помогает лучше понимать себя, других людей и причины правил.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хорошее поведение не должно превращаться в бесхарактерность. Вежливость, доброта и самостоятельность могут существовать вместе.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напоминает: умение думать самому помогает дружить, учиться и принимать честные решения. Именно поэтому история остаётся полезной и понятной детям.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повесть школьника
</a:t>
            </a:r>
            <a:endParaRPr lang="en-US" sz="2763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послушания к самостоятельности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меняется поведение героев после появления необычного лекарства.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остаётся понятной и сейчас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дети тоже сталкиваются со страхом ошибиться, желанием быть удобными и давлением со стороны других. Поэтому повесть звучит очень современно.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и школьники узнают в героях знакомые ситуации: спор, сомнение, упрямство, обиду и радость от самостоятельного решения.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помогает говорить о серьёзном без нотаций. Благодаря этому повесть читается легко, но оставляет после себя важную мысль.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у каждого ребёнка есть право на свой голос. Это право помогает расти, дружить и честно отвечать за себя.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смешная повесть о праве быть собой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«Лекарство от послушности» смешно и мудро напоминает: послушание важно, но ещё важнее уметь думать, выбирать и оставаться смелым и добрым человеком.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2026-05-20T09:15:34Z</dcterms:created>
  <dcterms:modified xsi:type="dcterms:W3CDTF">2026-05-20T09:15:34Z</dcterms:modified>
</cp:coreProperties>
</file>