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написание статьи о родном городе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Освойте написание содержательной статьи, исследуя и представляя свой город.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рассказа о родном городе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описание родного города развивает связь с местом, укрепляет исследовательские навыки и раскрывает уникальность культурных традиций, влияя на восприятие другими.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 и формата статьи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 конкретную тематику — историческое развитие, значимые личности, культурные традиции или городская инфраструктура для фокусированной подачи материала.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формат статьи: информационный текст, эссе, интервью или репортаж, который соответствует вашей цели и аудитории.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направленность помогает структурировать содержание и поддерживать связное и завершённое повествование.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для сбора информации о городе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официальных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и городские отчёты предоставляют точные статистические сведения, необходимые для достоверного описания социально-экономического положения города.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 местными жителями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представителями разных поколений раскрывает личные истории, традиции и изменения, происходящие в жизни сообщества.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архивные изображения иллюстрируют культурное наследие и динамику изменений городской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статьи: логика построения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введения, четко формулирующего основную идею и цель статьи.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тему через последовательно связанные абзацы, раскрывающие исторический и современный аспекты города.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уделяйте переходам между разделами для поддержания целостности и логики текста.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выводами, отражающими личное отношение и обобщение ключевых мыслей.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Вступление: роль первого абзаца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яркой детали или интригующего факта, чтобы заинтересовать читателя с первых строк.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обозначьте тему и цели статьи, направляя читателя к пониманию её значимости.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мотивации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Подчеркните уникальность города через образы или цифры, стимулируя интерес продолжить чтение.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успешной статьи о городе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приёмов, примеров и эффектов формирует качественный и привлекательный текст.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использование эстетики и информации усиливает вовлечённость читателей.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успешных публикаций городских статей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техники и выразительность языка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ярких метафор помогает передать особую атмосферу города, оживляя описание и вовлекая читателя в образное восприятие.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эмоций и впечатлений создаёт ощущение присутствия, делая текст более эмоционально насыщенным и запоминающимся.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описания архитектуры и природы, дополненные иллюстрациями, способствуют глубокому пониманию уникальности места.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информации фактами и статистикой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Приводите точные данные о населении, дате основания и экономическом развитии для повышения достоверности текста.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ключевые исторические события в хронологическом порядке для построения контекста.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географические особенности и климат как часть идентичности города.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проверенной информации укрепляет доверие читателей и научный уровень публикации.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социальная структура города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трудоспособного населения и значительную долю молодежи в городской демографии.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молодых жителей способствует развитию образовательных и культурных инициатив в городе.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отчет муниципалитета,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достопримечательности родного города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архитектурные памятники отражают богатую историю города, подчеркивая его уникальность. Местные музеи содержат ценные экспонаты, рассказывающие о культурном наследии и жизни горожан.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культурные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парки и зеленые зоны создают комфортную среду для отдыха и экологического просвещения. Театры и культурные центры стимулируют творческое развитие и привлекают туристов.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 и уникальный взгляд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родному городу проявляется через оценку его исторических памятников, которые формируют основу культурной идентичности и вызывают чувство гордости.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традиции и ежегодные городские праздники, объединяющие жителей и поддерживающие социальные связи в сообществе.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города проявляется в его особом архитектурном стиле и местных обычаях, которые отличают его от других и делают каждую историю неповторимой.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738" y="1581850"/>
            <a:ext cx="7141074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написании статей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практических рекомендаций по написанию текстов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частые ошибки, их последствия и способы предотвращения для создания качественного текста.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подход к ошибкам повышает качество и доверие к статье.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и грамотность изложения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сложноподчинённых предложений позволяет выразить сложные идеи и повысить уровень академичности текста.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соблюдение синтаксиса и правописания обеспечивает ясность и профессионализм изложения.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информации логически упрощает восприятие и способствует аргументированности.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краткостью и выразительностью делает текст увлекательным и информативным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личных фотографий и иллюстраций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фотографии подчеркивают уникальные черты города и усиливают эмоциональное воздействие текста, делая описание более живым и убедительным.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размещении изображений важно следить за их релевантностью и качеством, а также соблюдать авторские права и этические нормы.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самопроверка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включает тщательный просмотр черновика для выявления смысловых и грамматических ошибок, корректировки структуры.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чек-листов помогает контролировать соответствие фактам, логичность и стилистическую согласованность.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самопроверка способствует улучшению качества текста и уменьшению количества опечаток и неточностей.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статьи о родном городе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текста от идеи до публикации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анализ примеров успешных статей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образцов помогает выявить эффективные структуры и приемы, способствующие удержанию внимания читателя.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раскрывает сильные стороны, такие как интересные детали и уникальное авторское мнение.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типичных ошибок помогает избегать поверхностности и недостатка фактов в собственной работе.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навыков
</a:t>
            </a:r>
            <a:endParaRPr lang="en-US" sz="6687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ключевыми для успешного академического и профессионального роста благодаря развитию критического мышления и глубокого понимания материала.
</a:t>
            </a:r>
            <a:endParaRPr lang="en-US" sz="1848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пяти базовых навыков — исследовательских, аналитических, письменных, критических и коммуникативных — происходит при написании статьи о родном городе.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методики и исследования в области преподавания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навыков и будущие возможности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навыков написания статей стимулирует творческое и критическое мышление. Полученные умения открывают пути к глубокому изучению родного города и успешной коммуникации на 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2026-05-07T18:30:14Z</dcterms:created>
  <dcterms:modified xsi:type="dcterms:W3CDTF">2026-05-07T18:30:14Z</dcterms:modified>
</cp:coreProperties>
</file>