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функций: как понимать поведение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функции без лишних вычислений?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свойства функций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свойства функций помогают быстро понимать графики и описывать реальные ситуации: движение, температуру, стоимость и рост. Эти знания нужны, чтобы находить важные точки, сравнивать функции и делать выводы по рисунку, а не только по таблице значений.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функции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показывает, какие значения x можно подставлять в формулу, чтобы выражение имело смысл. Это первый шаг при изучении любой функции.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1/x нельзя брать x = 0, так как деление на ноль невозможно. Поэтому область определения этой функции не включает ноль.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x^2 подходят все действительные числа, потому что квадрат можно найти для любого x. Ограничений здесь нет.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функции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y возможны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состоит из всех значений y, которые функция действительно может принимать. Она отвечает на вопрос: какие результаты возможны у этой зависимости?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x^2 все значения неотрицательны: график лежит на оси Ox или выше нее. Значит, y меньше нуля быть не может.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линейной функции y = kx + b при k ≠ 0 обычно нет верхней или нижней границы. Поэтому ее область значений — все действительные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график помогает увидеть свойства функции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легко заметить, где линия или кривая пересекает ось Ox и ось Oy. Эти точки помогают быстрее находить нули функции и начальное значение.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 минимум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увидеть самую высокую или самую низкую точку графика. Она подсказывает, есть ли у функции наибольшее или наименьшее значение.
</a:t>
            </a:r>
            <a:endParaRPr lang="en-US" sz="89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 — много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построенный график показывает сразу несколько свойств: область значений, нули, промежутки изменения и общую форму зависимости. Поэтому он особенно удобен для анализа.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идет вверх слева направо, функция возрастает. Если он опускается, функция убывает. Это видно сразу, без длинных вычислений.
</a:t>
            </a:r>
            <a:endParaRPr lang="en-US" sz="8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трех базовых функций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даже простые функции заметно различаются по поведению. Это помогает запоминать свойства не отдельно, а в сравнении.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функции свой набор признаков: у y = x и y = x^2 есть нули, а у y = 1/x нет нулей и экстремумов.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свойств функций y = x, y = x^2 и y = 1/x по материалам школьного курса алгебры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знак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линейной функции с ненулевым коэффициентом обычно один нуль. График пересекает ось Ox в одной точке, если прямая не параллельна ей.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нули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 — это такие значения x, при которых y = 0. На графике они лежат точно на оси Ox и сразу заметны.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расположен выше оси Ox, функция положительна. Если ниже, значения функции отрицательны. Это и называют знаком функции на промежутке.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нулей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квадратичной функции нулей может быть 0, 1 или 2. Все зависит от того, как парабола расположена относительно оси Ox.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исследования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анализа формулы и графика функции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возрастания и убывания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возрастать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возрастает, если при увеличении x значения y тоже увеличиваются. На графике такой участок идет снизу вверх слева направо.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убывать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убывает, если при увеличении x значения y уменьшаются. Тогда график опускается сверху вниз слева направо.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kx + b знак коэффициента k сразу показывает поведение графика. При k &gt; 0 прямая возрастает, а при k &lt; 0 убывает.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x^2 убывание сменяется возрастанием в вершине параболы. Поэтому одну часть графика изучают отдельно от другой.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и наименьшее значение функции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существуют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функций нет ни максимума, ни минимума. Это значит, что график не имеет самой высокой или самой низкой точки на всей области определения.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параболы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x^2 наименьшее значение равно 0, потому что вершина параболы находится в точке (0; 0). Наибольшего значения у нее нет.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 минимум легче всего находить по графику, если видна вершина, поворот линии или граница области определения. Тогда ответ можно получить быстро и 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основных функций 9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базовых функций помогает быстро увидеть, чем отличаются их графики и какие свойства можно определить сразу по виду 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линейной функции нет ограничений и экстремумов, у параболы есть минимум, а у дробной функции исключена точка x = 0 и недостижимо значение y = 0.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класс: свойства линейной, квадратичной и дробной функций.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Четные и нечетные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функции симметричны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функции не являются ни четными, ни нечетными. Это нормально: для проверки нужно подставить -x и сравнить выражения, а не полагаться только на внешний вид графика.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четной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Четная функция сохраняет значение при замене x на -x. Ее график симметричен относительно оси Oy, поэтому левая и правая части выглядят как зеркальное отражение.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нечетной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Нечетная функция меняет знак при замене x на -x. Такой график сохраняет вид при повороте на 180° вокруг начала координат, а не при отражении относительно оси.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x^2 является четной, потому что значения слева и справа от нуля совпадают. Функция y = x^3 — нечетная, так как ее график проходит через начало координат.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есть точка (a; b), то у четной функции обязательно найдется точка (-a; b). Поэтому левая часть рисунка повторяет правую, как отражение в зеркале. Именно так выглядит график y = x^2.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относительно оси Oy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нечетной функции каждой точке (a; b) соответствует точка (-a; -b). После поворота графика на 180° он совпадает сам с собой. Такое свойство удобно показать на примере y = x^3 с отмеченными парными точками.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начала координат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на графике: два способа увидеть ее
</a:t>
            </a:r>
            <a:endParaRPr lang="en-US" sz="24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Повторение значения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через равные промежутки принимает те же значения, ее поведение повторяется. Это означает, что на графике виден устойчивый рисунок.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Период T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T называют периодом, если для всех подходящих x выполняется f(x + T) = f(x). Один и тот же фрагмент графика затем повторяется снова.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Примеры из природы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описывает смену дня и ночи, колебания температуры и движение маятника. В математике такие свойства особенно хорошо видны у синуса и косинуса.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периодичность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поведения графиков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ось признаков по-разному описывает функции. Для школьного анализа важно сначала определить, какие свойства действительно есть у 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ведет себя одинаково на всей области, парабола меняет направление в вершине, а периодичность не характерна для этих трех примеров.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графики функций y = x, y = x^2, y = 1/x; качественное сравнение свойств.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и неограниченные функции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ограниченность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функция не выходит за определенные границы. Эти границы могут быть сверху, снизу или сразу с обеих сторон, если значения остаются в узком диапазоне.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параболой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x^2 значения не могут быть меньше нуля, значит, есть нижняя граница. Но при больших |x| график уходит вверх, поэтому верхней границы нет.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дробной функцией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1/x значения становятся очень большими по модулю при приближении x к нулю. Поэтому такую функцию нельзя назвать ограниченной ни сверху, ни снизу.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свойства функции в математической форме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свойства можно записать словами, символами и формулами. Такая запись делает ответ кратким, точным и удобным для 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обозначения помогают быстро читать условие, проверять решение и записывать свойства функции без лишних слов.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класс: обозначения свойств функций.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свойств функций
</a:t>
            </a:r>
            <a:endParaRPr lang="en-US" sz="2446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D(f) и E(f)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отвечает на вопрос, какие x допустимы, а область значений — какие y получаются. Если перепутать их, ответ будет формально неверным даже при правильном графике.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 находят нули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нужно определять по пересечению с осью Ox, а не «на глаз». На схеме могут быть неточности, поэтому важно проверить координаты точки и уравнение функции.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 выводом о симметрии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левая и правая части графика еще не доказывают четность. Сначала нужно проверить условие f(-x)=f(x) или f(-x)=-f(x), а затем делать вывод.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особенности графика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Выколотые точки, разрывы и ограничения формулы меняют свойства функции. Поэтому полезно сверять график с записью и смотреть, при каких x выражение действительно имеет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температуры помогает увидеть, когда было самое теплое и самое холодное время дня. По нему легко заметить рост, спад и моменты, когда значение почти не меняется. Такая запись удобна для прогноза и сравнения разных дней.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 сутки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пути можно определить остановки и равномерное движение, а по графику стоимости — как меняется цена поездки или покупки. В задачах о населении графики показывают общий рост, замедление или ускорение изменения.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цена и население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 — это язык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область определения, значения, нули, промежутки роста, экстремумы и симметрия, график становится понятным без долгих вычислений. Это основа грамотного анализа функций в 9 классе.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2026-05-30T01:57:02Z</dcterms:created>
  <dcterms:modified xsi:type="dcterms:W3CDTF">2026-05-30T01:57:02Z</dcterms:modified>
</cp:coreProperties>
</file>