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Unternehmen: ключевая тема для урока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лексика о предприятии, труде и рынке.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Unternehmen означает и компанию, и начинание. В экономике оно описывает организацию, которая производит товары или услуги, выходит на рынок и использует лексику фирмы, предприятия, работодателя и рабочего места.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Unternehmen: от фирмы до делового проекта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Предприятие стремится получать Gewinn и сохранять langfristigen Erfolg. Для этого важно не только зарабатывать сегодня, но и обеспечивать устойчивость на будущее.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предприятия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Umsatz, высокая Qualität der Produkte и Kundenzufriedenheit помогают укреплять позицию на рынке. Без контроля затрат эти цели быстро теряют практический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Innovationsfähigkeit позволяет фирме адаптироваться к новым технологиям, требованиям клиентов и изменениям конкуренции. Именно она часто определяет долгосрочное развитие.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деловой немецкий подчёркивает, что экономический успех должен сочетаться с Nachhaltigkeit, sozialer Verantwortung и бережным отношением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441132"/>
            <a:ext cx="4328400" cy="26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различаются по капиталу, ответственности и масштабу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Rechtsform определяет риск, стартовые требования и возможности роста. Чем больше предприятие, тем важнее капитал, разделение ответственности и организационная сложность.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положения немецкого гражданского и торгового права.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формы предприятий в Германии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чем занимается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фирмы обычно есть Geschäftsführung, Produktion, Einkauf, Vertrieb, Buchhaltung, Personalabteilung и IT-Abteilung. Каждое подразделение выполняет свою функцию, но результат зависит от согласованной работы всех отделов.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компании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может быть funktional, divisional или matrixförmig. Выбор зависит от размера компании, числа задач и того, насколько быстро нужно принимать решения и координировать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предприятия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развития компании в экономическом контексте.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подходят для разных стадий развития: запуску важна гибкость, а росту — больший объём капитала.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Eigenkapital и банковские кредиты остаются базовыми вариантами, а Fördermittel и Venture Capital особенно важны для молодых компаний.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сравнение источников финансирования на основе общих экономических представлений.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финансирования предприятия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133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255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1296" y="1702770"/>
            <a:ext cx="198675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создание добавленной стоимости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Rohstoffe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Предприятие начинает с материалов и полуфабрикатов, которые становятся основой для дальнейшей обработки и превращаются в продукт с большей рыночной ценностью.
</a:t>
            </a:r>
            <a:endParaRPr lang="en-US" sz="1148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Produktionsprozess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процесс соединяет труд, оборудование и технологию. Его задача — организовать последовательные шаги так, чтобы выпуск был точным и экономичным.
</a:t>
            </a:r>
            <a:endParaRPr lang="en-US" sz="1187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Qualitätskontrolle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снижает количество ошибок и возвратов. Для покупателей это знак надёжности, а для фирмы — способ сохранить доверие и снизить потери.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Effizienz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предприятие использует ресурсы без лишних затрат. Чем меньше потери времени, материалов и энергии, тем выше конкурентоспособность и прибыльность.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Automatisierung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ускоряет выпуск и делает результаты более стабильными. Она особенно важна там, где нужны повторяемость, точность и высокая производительность.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Kundenservice и Rückmeldungen der Kunden позволяют улучшать продукт после продажи. Именно обратная связь помогает фирме быстрее реагировать на тренды и ожидания покупателей.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помогает определить Zielgruppe, Preis и Positionierung. Без точного понимания аудитории даже хороший продукт может остаться незамеченным на рынке.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Marktforschung, Werbung и Online-Vertrieb показывают, как компания привлекает внимание и строит узнаваемость. Здесь важны не только каналы, но и ясное Markenimage.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и работа с клиентами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зависит не только от цифр, но и от доверия, опыта клиента и способности компании меняться без потери качества.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фирма сочетает несколько преимуществ сразу. Наиболее устойчивый результат даёт баланс качества, инноваций, сервиса и надёжного бренда.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ключевых факторов конкурентоспособности в деловой среде.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предприятия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создают знания, поддерживают коммуникацию и обеспечивают работу всех процессов. Без Fachkompetenz, опыта и согласованности даже сильная идея предприятия не превращается в стабильный результат.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 как ключевой ресурс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Personalmanagement отвечает за найм, обучение, оценку результатов, мотивацию и охрану труда. В немецком языке эти задачи тесно связаны с понятиями Teamarbeit, Verantwortung и Arbeitszufriedenheit.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9" y="2228750"/>
            <a:ext cx="4141361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Kennzahlen помогают оценить результативность, устойчивость и финансовое состояние фирмы.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Umsatz сам по себе не гарантирует успех: решающими остаются Liquidität, Marge и контроль затрат.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экономические показатели из немецкой деловой лексики и учебных материалов по Controlling.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эффективности предприятия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94399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бизнеса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ускоряют Buchhaltung, производство и обработку заказов, сокращая ручные операции и уменьшая число ошибок в повседневной работе предприятия.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ERP-System, CRM и Datenanalyse помогают быстрее видеть спрос, контролировать процессы и принимать более точные управленческие решения на основе фактов.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Cloud-Dienste и Online-Shop делают сервис доступнее, упрощают обмен информацией и позволяют компании работать с клиентами вне одного офиса или региона.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кадры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требует Datenschutz, Cybersecurity и обучения персонала, иначе рост скорости будет сопровождаться рисками утечек и технических сбоев.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компания принимает управленческое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действий в Management: от сбора информации до проверки результата.
</a:t>
            </a:r>
            <a:endParaRPr lang="en-US" sz="280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отраслей доли меняются, но логика одна: крупные статьи расходов определяют пространство для цены и прибыли.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оказывают персонал, материалы и энергия; именно там управление затратами даёт самый заметный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учебного анализа затрат предприятия; 2025.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предприятия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компании выигрывают за счёт гибкости: решения принимаются быстро, а контакт с клиентами остаётся личным и непосредственным, что особенно важно на местных рынках.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Малый, средний и крупный бизнес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бизнес часто работает в нишах, где решающими становятся качество, опыт и доверие; в Германии именно Mittelstand нередко задаёт устойчивость целых отраслей.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опираются на капитал, развитую структуру и международные рынки, но им сложнее сохранять скорость реакции и близость к отдельному клиенту.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Ответственная фирма соблюдает Arbeitsrecht, обеспечивает безопасные условия труда и не переносит риски производства на сотрудников или подрядчиков.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ответственность компании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Fairness, прозрачность и nachhaltige Lieferketten, потому что современный рынок всё чаще оценивает не только цену, но и способы производства.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ESG-подход требует учитывать Umwelt, Soziales и Unternehmensführung, то есть экологические, социальные и управленческие критерии при принятии решений.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имеет Schutz von Menschenrechten in der Produktion: компания должна контролировать поставщиков, стандарты качества и этические нормы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работе риски часто усиливают друг друга, поэтому их важно рассматривать не по отдельности, а как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компании, которые не готовят запасные сценарии: Prävention и Krisenmanagement снижают вероятность потерь.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категорий рисков предприятия; 2025.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предприятия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деятельность компаний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внешний рынок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начинает экспортировать продукцию, изучает спрос, требования покупателей и правила торговли в другой стране.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поставок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импорт, международные перевозки и глобальные Lieferketten, где особенно важны сроки, качество и стоимость.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присутствие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развития фирма открывает Filiale или Auslandstochter, чтобы быть ближе к клиентам и партнёрам.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мировой конкуренции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решающими становятся Wechselkurse, Zollbestimmungen, культурные различия и Standortvorteil компании.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Unternehmen: язык, экономика и 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Unternehmen показывает, как немецкий язык помогает понимать экономику: от структуры фирмы до её ответственности, цифровизации и международной роли в современном мире.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2026-05-20T21:17:54Z</dcterms:created>
  <dcterms:modified xsi:type="dcterms:W3CDTF">2026-05-20T21:17:54Z</dcterms:modified>
</cp:coreProperties>
</file>