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Гомотетичные фигуры: масштаб и подобие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сохраняет форму, но меняет размер.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гомотетию в 8 классе?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помогает понимать подобие, работать с пропорциями и находить неизвестные размеры. Эти знания нужны в геометрии, черчении, картах, моделях и изображениях на экране.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гомотетии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856" y="95861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переводит каждую точку фигуры в новую точку на прямой, проходящей через центр O. При этом сохраняется общий вид фигуры и меняется только её размер.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25650" y="18206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A и её образа A' выполняется OA' = |k|·OA, где k — коэффициент гомотетии. Именно это равенство задаёт изменение масштаба.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55300" y="267647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больше 1, образ фигуры получается больше исходного. Все соответствующие отрезки удлиняются, но углы остаются такими же, как у исходной фигуры.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92200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0&lt;k&lt;1, фигура сжимается к центру гомотетии. Она остаётся похожей на исходную, но все её линейные размеры становятся меньше.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03300" y="9586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k&lt;0 образ строится по другую сторону от центра O. Размер определяется модулем коэффициента, а знак показывает, что фигура меняет ориентацию.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гомотетичных фигур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форму, но изменяет размеры и расположение точек относительно центра.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сохраняются, а длины меняются пропорционально коэффициенту. Поэтому фигуры остаются одинаковыми по форме, но могут быть разными по размеру и ориентации.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 в 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при гомотетии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точки A' по центру O и коэффициенту k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на координатной плоскости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гомотетии совпадает с началом координат, то точка (x, y) переходит в (kx, ky). Это позволяет быстро строить образ фигуры без отдельного измерения каждой стороны.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легко отслеживать изменение размеров и проверять пропорции. Такой способ особенно полезен при решении задач и при изображении фигур в компьютерной графике.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треугольником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равен 2, то каждый вершины исходного треугольника удаляются от начала координат вдвое сильнее. Углы сохраняются, а стороны увеличиваются в 2 раза.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размеры при разных коэффициентах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линейные размеры зависят от модуля коэффициента, а площадь меняется быстрее — по квадрату коэффициента.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стороны меняются одинаково, а площадь реагирует сильнее. Отрицательный коэффициент не влияет на размер, но меняет ориентацию фигуры.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гомотетии: P' = |k|P, S' = k²S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694" y="1805966"/>
            <a:ext cx="511875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гомотетии и подобия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связанные гомотетией, имеют одинаковые углы и одинаковый общий вид. Отличие между ними заключается только в размере и, при отрицательном коэффициенте, в ориентации.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стороны подобных фигур относятся как одно и то же число. Гомотетия наглядно показывает, почему пропорции между длинами сохраняются при масштабировании.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для перехода между подобными фигурами нужны ещё перенос или поворот. Поэтому гомотетия объясняет не все случаи подобия, но остаётся его важнейшей моделью.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геометрии гомотетия помогает увидеть, как из одной фигуры получается другая без изменения формы. Это делает понятие подобия более понятным и конкретным.
</a:t>
            </a:r>
            <a:endParaRPr lang="en-US" sz="7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Гомотетичные фигуры в окружающем мире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макеты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здания показывает пропорции будущего объекта в уменьшенном виде. Это помогает оценить внешний вид и соотношение частей ещё до начала строительства.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Уменьшенные модели автомобилей, самолётов и других устройств используют тот же принцип. Формы остаются узнаваемыми, хотя размеры отличаются от настоящих.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Экраны и иконки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телефонах и компьютерах изображения часто меняют размер без искажения. Значки остаются понятными, потому что сохраняют пропорции и общую форму.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планы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планах сохраняются очертания объектов, но уменьшаются реальные расстояния. Благодаря масштабу можно читать схему города или помещения, не теряя представления о форме.
</a:t>
            </a:r>
            <a:endParaRPr lang="en-US" sz="9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 гомотетии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 при коэффициенте 2 меняются стороны, периметр и площадь треугольника.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линейные размеры увеличились в 2 раза, периметр тоже удвоился, а площадь выросла в 4 раза. Это подтверждает правило S' = k²S.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коэффициента гомотетии k=2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и его роль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O остаётся на месте при преобразовании. Именно от него отсчитывается положение каждой точки фигуры, поэтому без центра нельзя однозначно построить образ.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любой точки A и её образа A' точки O, A и A' лежат на одной прямой. Это правило помогает быстро проверять правильность построения и поиска соответствий.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задаёт, в какую сторону смещается точка и насколько далеко она окажется от исходного положения. Знак коэффициента определяет, по какую сторону от O строится образ.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для всей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центр, можно построить образ каждой вершины многоугольника и получить всю фигуру целиком. Поэтому центр гомотетии определяет не только размер, но и расположение изображения.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гомотетичности многоугольников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признаков: углы, стороны, коэффициент и центр преобразования.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9614" y="1213725"/>
            <a:ext cx="2364758" cy="202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293" y="1213725"/>
            <a:ext cx="2364758" cy="20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 черчении, дизайне и логотипах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 — три размера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листе или экране один и тот же символ может выглядеть по-разному: маленьким, средним и крупным. Форма остаётся узнаваемой, потому что все пропорции сохранены, а линии и углы изменяются одинаково.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без потери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техническом рисунке деталь часто показывают в уменьшенном виде, чтобы поместить её на лист. При этом важны точные отношения длин, иначе чертёж перестанет соответствовать реальному объекту.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Логотип, который не теряет лица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Эмблемы и пиктограммы должны хорошо выглядеть и на вывеске, и в маленьком значке приложения. Поэтому дизайнеры следят, чтобы при любом масштабе сохранялись основные очертания и пропорции.
</a:t>
            </a:r>
            <a:endParaRPr lang="en-US" sz="9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 при масштабировании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размеры меняются одинаково с коэффициентом, а площадь реагирует сильнее, потому что зависит от двух измерений фигуры.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растёт или уменьшается пропорционально |k|, а площадь — намного быстрее, по правилу k².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гомотетии: P' = |k|P, S' = k²S.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показывает, на какой стороне от центра появится образ. Модуль отвечает за размер, а отрицательный знак — за «переворот» фигуры.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гомотетии: при k&lt;0 образ строится по другую сторону от центра.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коэффициенте фигура становится вдвое больше и меняет ориентацию относительно центра
</a:t>
            </a:r>
            <a:endParaRPr lang="en-US" sz="15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преобразований: перенос, поворот, гомотетия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свойства сохраняет каждое преобразование и чем гомотетия отличается от других движений фигуры.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выделяется тем, что сохраняет подобие формы, но изменяет масштаб; другие преобразования размер не меняют.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геометрических преобразований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гомотетию путают с простым увеличением рисунка. Но без центра преобразование не определено: именно от него строятся соответствующие точки и расстояния.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считают, что площадь меняется так же, как сторона или периметр. На самом деле она зависит от квадрата коэффициента, поэтому изменение получается заметно сильнее.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 нельзя игнорировать. Он не только меняет размер, но и переносит образ на другую сторону от центра, из-за чего фигура выглядит перевёрнутой.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масштабирование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сферах масштабирование помогает показывать объект в удобном размере без потери формы и узнаваемости.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применения связана с картами, графикой и моделированием, где важны точные пропорции и наглядность.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областей применения масштабирования.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гомотетию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центр и 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центр O и значение k. Без этих данных нельзя установить, как именно меняется положение и размер фигуры.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Сопоставить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находят соответствующие вершины, стороны и углы. Это помогает понять, какие части исходной фигуры переходят в образ.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используют соотношения P' = |k|P и S' = k²S. Так удобно вычислять новые размеры без полного построения.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учитывают знак коэффициента, проверяют пропорции и формулируют ответ: действительно ли перед нами гомотетия.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гомотетии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показывает, как одна и та же фигура может сохранять форму, но менять размер и положение. Она связывает геометрию с пропорциями и помогает решать реальные задачи о масштабе.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2026-05-29T12:03:23Z</dcterms:created>
  <dcterms:modified xsi:type="dcterms:W3CDTF">2026-05-29T12:03:23Z</dcterms:modified>
</cp:coreProperties>
</file>