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Р. Георгиев: ёжик, лес и хорошие сны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добрые книги о любознательности, природе и тихом вечере.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истории С. Р. Георгиева для чтения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Георгиева легко читать вслух: язык у него простой, живой и очень образный. В историях часто действуют звери, а рядом с ними — понятные детям чувства и добрые, запоминающиеся концовки.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Ёжик-непоседа всё время куда-то спешит, потому что ему интересно узнать, что скрывается за поворотом тропинки. Он задаёт вопросы, замечает мелочи и не может устоять перед новым открытием.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особенно близок детям: он любопытный, живой и немного неуклюжий. Такой герой не кажется идеальным, зато выглядит настоящим и вызывает улыбку.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торопливости Ёжик часто попадает в смешные положения: что-то путает, не сразу понимает подсказку и делает шаг раньше, чем подумает. Но именно так он учится на собственном опыте.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Ёжик-непоседа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Георгиева похож на знакомое место для прогулки: здесь есть узкая тропинка, тёмные стволы деревьев и шуршащие листья под ногами. Всё вокруг выглядит спокойно и ясно, будто лес сам приглашает прислушаться к себе. Такой рисунок легко представить в мягких зелёных и коричневых тонах.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среди деревьев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историях заметны маленькие подробности: красные ягоды, лёгкий птичий крик, ветки, качающиеся от ветра. Эти детали делают пространство живым и уютным. Иллюстрация может показать, как между кустами мелькает зверёк, а вверху прячется светлое небо.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птицы и лесные звуки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Георгиева не страшный и не холодный, а тёплый и понятный. В нём легко увидеть знакомые детям детали: лист, гриб, пенёк, след на тропе. Именно поэтому рисунки к таким текстам должны быть светлыми, мягкими и очень внимательными к мелочам.
</a:t>
            </a:r>
            <a:endParaRPr lang="en-US" sz="82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без мрачности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живое пространство сказок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про Ёжика смешной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недоразумение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появляются, когда герой не сразу понимает, что происходит вокруг. Ошибка не выглядит обидной, потому что текст мягко подшучивает над торопливостью Ёжика.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всё делает слишком стремительно: увидел интересное — сразу побежал, задумался — уже свернул не туда. Из-за такой спешки обычное действие превращается в забавный эпизод.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близкий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ведёт себя как ребёнок, который всё хочет проверить сам. Поэтому его промахи вызывают не насмешку, а сочувствие и улыбку.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небольшой лесной истории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про Ёжика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рядом с Ёжиком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Ёжиком появляются спокойные лесные жители, которые не спешат и умеют внимательно смотреть вокруг. Их спокойствие помогает заметить, как торопливость влияет на самого героя.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персонажи чаще оказываются заботливыми: они подсказывают дорогу, предупреждают об опасности и не смеются над ошибками. Их действия создают ощущение поддержки и дружбы.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возникает мудрый или осторожный герой. Он не делает лишних движений, но умеет вовремя остановить, подсказать и помочь выбраться из затруднения.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лесу меняется вместе с настроением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солнечная поляна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лес кажется бодрым и светлым: на ветках дрожит роса, птицы звучат громче, а тропинка выглядит особенно знакомой. Такие сцены помогают почувствовать начало нового дня.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дождь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и во время тихого дождя лес становится задумчивым и спокойным. В тексте это передаётся мягкими подробностями: приглушённым светом, влажными листьями и медленным ритмом природы.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доброте к живому миру. Ребёнок видит, что уважение к природе начинается с маленьких поступков: тишины, аккуратности и аккуратного взгляда.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лесные истории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как полезно быть внимательным и осторожным. Когда смотришь вокруг спокойно, легче заметить тропинку, след на земле или тихий знак перемены в лесу.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напоминают, что к природе нужно относиться бережно: не ломать ветки, не шуметь без причины и не тревожить животных. Это простое, но важное правило поведения в лесу.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как важное умение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догадаться, кто недавно прошёл по тропинке. Такая деталь превращает чтение в маленькое расследование и учит замечать признаки вокруг себя.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листьев, стук дятла, лёгкий взмах крыльев — всё это помогает понять, что происходит в лесу. Ребёнок учится слушать не только слова, но и мир вокруг.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свет и настроение леса постоянно меняются. Если быть внимательным, можно заметить, как один и тот же лес выглядит по-разному утром, вечером или после дождя.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мелочам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Шишка, гриб, ягодка или сломанная ветка могут подсказать важную деталь сюжета. Для второклассника это хороший способ тренировать наблюдательность и интерес к подробностям.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уже тихо, и маленький герой готовится ко сну. На столе или у окна горит мягкий свет, который не мешает, а успокаивает. Рядом лежит любимая игрушка, и от этого вечер кажется особенно добрым и домашним.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у кровати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всё становится медленнее: шаги тише, голоса мягче, а движения осторожнее. Подушка ждет, одеяло укрывает, и даже мысли будто укладываются отдыхать вместе с ребёнком. В такой сцене легко почувствовать уют и безопасность.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Подушка, одеяло и спокойные мысли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темнеет, но в комнате не тревожно. Луна, звёзды и тишина создают ощущение мира, где можно спокойно закрыть глаза. Иллюстрация передаёт не мрак, а ласковую ночь, в которой сон приходит легко и без спешки.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без страха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«Хорошие сны»: вечер, тишина и уют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завершить день спокойно: после игр и забот ребёнок отдыхает, а история показывает, как важны тишина, порядок и привычный вечерний ритм.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пижама, тёплые слова и любимая игрушка создают знакомую детям картину. Такие детали делают сюжет простым, уютным и легко узнаваемым.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книге сон связан не только с усталостью, но и с мечтами, теплом и доверием. Поэтому вечерний эпизод становится особенно близким и понятным.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становится темой рассказа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вечерних событий в книге и переход от активности к отдыху.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спокойному сну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трёх книг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книгах заметна доброта: герои не стремятся казаться идеальными, а по-настоящему заботятся друг о друге, о лесе и о спокойном завершении дня.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движет сюжетом: Ёжик задаёт вопросы, присматривается к миру и учится на собственных ошибках. Именно поэтому истории звучат живо и очень по-детски.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важны внимание к деталям и мягкий юмор. Смешные моменты не высмеивают героя, а помогают увидеть его характер и сделать чтение тёплым.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книги оставляют чувство уюта. После них хочется говорить о поступках, природе и добрых привычках — спокойно, без спешки и с улыбкой.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С. Р. Георгиева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короткие, ясные фразы. Они легко воспринимаются на слух и помогают сразу понять, что происходит в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тексте появляются точные наблюдения: движение героя, лесные звуки, вечерний свет. Благодаря этому сцены становятся объёмными и запоминающимися.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заметен мягкий юмор: он рождается из поступков, а не из длинных объяснений. Такой способ рассказа помогает детям следить за сюжетом и чувствами героев.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наблюдения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героя узнаваемым: по позе, взгляду и мелким движениям сразу видно, торопится ли Ёжик, удивляется или успокаивается. Это помогает ребёнку быстрее понять настроение сцены.
</a:t>
            </a:r>
            <a:endParaRPr lang="en-US" sz="1239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рисунки помогают читать эти книги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также показывают лес и вечер очень наглядно: тропинки, листья, звёзды, подушка, игрушка. Такие детали поддерживают чтение и превращают сюжет в понятную картинку.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6506" y="4148197"/>
            <a:ext cx="169650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детям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смелый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похож на любознательного ребёнка: он хочет всё проверить сам, спешит вперёд и узнаёт мир через собственный опыт, даже если иногда ошибается.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смешной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повороты в сюжете не пугают и не обижают. Они делают чтение лёгким, а героя — живым и очень близким младшему школьнику.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звуки, тропинки, листья и птицы создают особую атмосферу. После чтения кажется, что лес не просто нарисован, а действительно живёт рядом.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сцены перед сном оставляют тёплое ощущение уюта. Они помогают закончить день мягко и без тревоги, как и должно быть в хорошей детской книге.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книгам Георгиева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истории действует быстрее всех, а кто сначала думает и только потом помогает? Такие вопросы учат замечать характер героев не по словам, а по поступкам.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Ёжик всё время оказывается в движении? Ответ помогает понять его любознательность, нетерпение и желание самому дойти до нового открытия, даже если путь оказывается смешным.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леса и вечера создают настроение рассказа? Если обратить внимание на свет, тишину, тропинки и звёзды, смысл текста становится яснее и ближе.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этих историях мягкий и доброжелательный, а темы — природа, характер, отдых и добрые привычки — подходят для спокойного и полезного разговора после 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истории подходят для 2 класса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есть знакомые детям чувства и ситуации: любопытство, осторожность, усталость, радость и вечерний покой. Это помогает легко узнавать себя в героях.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небольшие, поэтому второкласснику легко следить за сюжетом, перечитывать отдельные эпизоды и обсуждать их без усталости и лишней сложности.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трёх книг Георгиева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учат смотреть на мир внимательно, относиться к нему бережно и радоваться простым вещам. В них много тепла, движения, тихого юмора и доброго спокойствия.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2026-05-24T04:09:02Z</dcterms:created>
  <dcterms:modified xsi:type="dcterms:W3CDTF">2026-05-24T04:09:02Z</dcterms:modified>
</cp:coreProperties>
</file>